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710" r:id="rId5"/>
  </p:sldMasterIdLst>
  <p:notesMasterIdLst>
    <p:notesMasterId r:id="rId18"/>
  </p:notesMasterIdLst>
  <p:sldIdLst>
    <p:sldId id="256" r:id="rId6"/>
    <p:sldId id="1522" r:id="rId7"/>
    <p:sldId id="1527" r:id="rId8"/>
    <p:sldId id="260" r:id="rId9"/>
    <p:sldId id="1525" r:id="rId10"/>
    <p:sldId id="1511" r:id="rId11"/>
    <p:sldId id="1512" r:id="rId12"/>
    <p:sldId id="1524" r:id="rId13"/>
    <p:sldId id="1513" r:id="rId14"/>
    <p:sldId id="1514" r:id="rId15"/>
    <p:sldId id="269" r:id="rId16"/>
    <p:sldId id="263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Helvetica Neue" panose="020B0604020202020204" charset="0"/>
      <p:regular r:id="rId23"/>
      <p:bold r:id="rId24"/>
      <p:italic r:id="rId25"/>
      <p:boldItalic r:id="rId26"/>
    </p:embeddedFont>
    <p:embeddedFont>
      <p:font typeface="Verdana" panose="020B0604030504040204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tandardabschnitt" id="{2FB318D0-E564-46D0-94A8-69CF07EC8EF2}">
          <p14:sldIdLst>
            <p14:sldId id="256"/>
            <p14:sldId id="1522"/>
            <p14:sldId id="1527"/>
            <p14:sldId id="260"/>
            <p14:sldId id="1525"/>
            <p14:sldId id="1511"/>
            <p14:sldId id="1512"/>
            <p14:sldId id="1524"/>
            <p14:sldId id="1513"/>
            <p14:sldId id="1514"/>
            <p14:sldId id="269"/>
            <p14:sldId id="263"/>
          </p14:sldIdLst>
        </p14:section>
        <p14:section name="Additional Slides" id="{89E8B12C-2FCA-47A2-89F8-7EF2F6F77D50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213" roundtripDataSignature="AMtx7miwF72hP6khUoLsoKnLH/z3F2wg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A8"/>
    <a:srgbClr val="7CB7A4"/>
    <a:srgbClr val="FF0000"/>
    <a:srgbClr val="00FA00"/>
    <a:srgbClr val="99CCFF"/>
    <a:srgbClr val="FF00FF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AF0E7E-351C-4B6C-951B-CBBEBC3F6114}" v="27" dt="2023-05-05T15:08:09.742"/>
  </p1510:revLst>
</p1510:revInfo>
</file>

<file path=ppt/tableStyles.xml><?xml version="1.0" encoding="utf-8"?>
<a:tblStyleLst xmlns:a="http://schemas.openxmlformats.org/drawingml/2006/main" def="{3E1E12C5-D552-46C0-AA4D-AD72341FC297}">
  <a:tblStyle styleId="{3E1E12C5-D552-46C0-AA4D-AD72341FC297}" styleName="Table_0">
    <a:wholeTbl>
      <a:tcTxStyle b="off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CFD7E7"/>
          </a:solidFill>
        </a:fill>
      </a:tcStyle>
    </a:wholeTbl>
    <a:band1H>
      <a:tcTxStyle/>
      <a:tcStyle>
        <a:tcBdr/>
      </a:tcStyle>
    </a:band1H>
    <a:band2H>
      <a:tcTxStyle b="off" i="off"/>
      <a:tcStyle>
        <a:tcBdr/>
        <a:fill>
          <a:solidFill>
            <a:srgbClr val="E8ECF4"/>
          </a:solidFill>
        </a:fill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225C57D-D1A5-40FA-AE35-140CBD09240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3792" autoAdjust="0"/>
  </p:normalViewPr>
  <p:slideViewPr>
    <p:cSldViewPr snapToGrid="0">
      <p:cViewPr varScale="1">
        <p:scale>
          <a:sx n="99" d="100"/>
          <a:sy n="99" d="100"/>
        </p:scale>
        <p:origin x="93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21" Type="http://schemas.openxmlformats.org/officeDocument/2006/relationships/font" Target="fonts/font3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7.fntdata"/><Relationship Id="rId213" Type="http://customschemas.google.com/relationships/presentationmetadata" Target="metadata"/><Relationship Id="rId21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217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6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21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215" Type="http://schemas.openxmlformats.org/officeDocument/2006/relationships/viewProps" Target="viewProps.xml"/><Relationship Id="rId8" Type="http://schemas.openxmlformats.org/officeDocument/2006/relationships/slide" Target="slides/slide3.xml"/><Relationship Id="rId219" Type="http://schemas.microsoft.com/office/2015/10/relationships/revisionInfo" Target="revisionInfo.xml"/><Relationship Id="rId3" Type="http://schemas.openxmlformats.org/officeDocument/2006/relationships/customXml" Target="../customXml/item3.xml"/><Relationship Id="rId2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ardo Wiedenbrüg" userId="f6255419-7590-4ffb-b466-6b29da32cd37" providerId="ADAL" clId="{8BAF0E7E-351C-4B6C-951B-CBBEBC3F6114}"/>
    <pc:docChg chg="undo custSel addSld delSld modSld addMainMaster delMainMaster modMainMaster modSection">
      <pc:chgData name="Ricardo Wiedenbrüg" userId="f6255419-7590-4ffb-b466-6b29da32cd37" providerId="ADAL" clId="{8BAF0E7E-351C-4B6C-951B-CBBEBC3F6114}" dt="2023-12-27T09:13:52.842" v="287" actId="20577"/>
      <pc:docMkLst>
        <pc:docMk/>
      </pc:docMkLst>
      <pc:sldChg chg="addSp delSp modSp mod">
        <pc:chgData name="Ricardo Wiedenbrüg" userId="f6255419-7590-4ffb-b466-6b29da32cd37" providerId="ADAL" clId="{8BAF0E7E-351C-4B6C-951B-CBBEBC3F6114}" dt="2023-05-05T14:52:58.843" v="30" actId="1076"/>
        <pc:sldMkLst>
          <pc:docMk/>
          <pc:sldMk cId="0" sldId="256"/>
        </pc:sldMkLst>
        <pc:spChg chg="del">
          <ac:chgData name="Ricardo Wiedenbrüg" userId="f6255419-7590-4ffb-b466-6b29da32cd37" providerId="ADAL" clId="{8BAF0E7E-351C-4B6C-951B-CBBEBC3F6114}" dt="2023-05-05T14:50:47.609" v="28" actId="478"/>
          <ac:spMkLst>
            <pc:docMk/>
            <pc:sldMk cId="0" sldId="256"/>
            <ac:spMk id="3" creationId="{645AED4B-FCB8-76CD-CA24-8EF72905956E}"/>
          </ac:spMkLst>
        </pc:spChg>
        <pc:picChg chg="del">
          <ac:chgData name="Ricardo Wiedenbrüg" userId="f6255419-7590-4ffb-b466-6b29da32cd37" providerId="ADAL" clId="{8BAF0E7E-351C-4B6C-951B-CBBEBC3F6114}" dt="2023-05-05T14:50:44.862" v="27" actId="478"/>
          <ac:picMkLst>
            <pc:docMk/>
            <pc:sldMk cId="0" sldId="256"/>
            <ac:picMk id="2" creationId="{ECB1B95D-8ACF-8458-FD27-E1717890ABD5}"/>
          </ac:picMkLst>
        </pc:picChg>
        <pc:picChg chg="add mod">
          <ac:chgData name="Ricardo Wiedenbrüg" userId="f6255419-7590-4ffb-b466-6b29da32cd37" providerId="ADAL" clId="{8BAF0E7E-351C-4B6C-951B-CBBEBC3F6114}" dt="2023-05-05T14:52:58.843" v="30" actId="1076"/>
          <ac:picMkLst>
            <pc:docMk/>
            <pc:sldMk cId="0" sldId="256"/>
            <ac:picMk id="5" creationId="{24BB915E-99F3-2658-D714-39C30906EEC8}"/>
          </ac:picMkLst>
        </pc:picChg>
      </pc:sldChg>
      <pc:sldChg chg="del">
        <pc:chgData name="Ricardo Wiedenbrüg" userId="f6255419-7590-4ffb-b466-6b29da32cd37" providerId="ADAL" clId="{8BAF0E7E-351C-4B6C-951B-CBBEBC3F6114}" dt="2023-05-05T14:53:16.989" v="36" actId="47"/>
        <pc:sldMkLst>
          <pc:docMk/>
          <pc:sldMk cId="3582955708" sldId="257"/>
        </pc:sldMkLst>
      </pc:sldChg>
      <pc:sldChg chg="addSp delSp modSp mod modClrScheme chgLayout">
        <pc:chgData name="Ricardo Wiedenbrüg" userId="f6255419-7590-4ffb-b466-6b29da32cd37" providerId="ADAL" clId="{8BAF0E7E-351C-4B6C-951B-CBBEBC3F6114}" dt="2023-12-27T09:09:40.540" v="281" actId="33524"/>
        <pc:sldMkLst>
          <pc:docMk/>
          <pc:sldMk cId="900425543" sldId="260"/>
        </pc:sldMkLst>
        <pc:spChg chg="mod">
          <ac:chgData name="Ricardo Wiedenbrüg" userId="f6255419-7590-4ffb-b466-6b29da32cd37" providerId="ADAL" clId="{8BAF0E7E-351C-4B6C-951B-CBBEBC3F6114}" dt="2023-05-05T14:59:28.344" v="136" actId="1076"/>
          <ac:spMkLst>
            <pc:docMk/>
            <pc:sldMk cId="900425543" sldId="260"/>
            <ac:spMk id="2" creationId="{EF593542-0EED-4994-B9EE-15EEC262DA57}"/>
          </ac:spMkLst>
        </pc:spChg>
        <pc:spChg chg="add del mod ord">
          <ac:chgData name="Ricardo Wiedenbrüg" userId="f6255419-7590-4ffb-b466-6b29da32cd37" providerId="ADAL" clId="{8BAF0E7E-351C-4B6C-951B-CBBEBC3F6114}" dt="2023-05-05T14:58:33.655" v="108" actId="478"/>
          <ac:spMkLst>
            <pc:docMk/>
            <pc:sldMk cId="900425543" sldId="260"/>
            <ac:spMk id="3" creationId="{F764EC22-62E6-3B94-E0E3-A69D39983781}"/>
          </ac:spMkLst>
        </pc:spChg>
        <pc:spChg chg="add del mod ord">
          <ac:chgData name="Ricardo Wiedenbrüg" userId="f6255419-7590-4ffb-b466-6b29da32cd37" providerId="ADAL" clId="{8BAF0E7E-351C-4B6C-951B-CBBEBC3F6114}" dt="2023-05-05T14:58:32.511" v="107" actId="478"/>
          <ac:spMkLst>
            <pc:docMk/>
            <pc:sldMk cId="900425543" sldId="260"/>
            <ac:spMk id="4" creationId="{A303C658-23D3-5B87-E42F-93A9FF07BECE}"/>
          </ac:spMkLst>
        </pc:spChg>
        <pc:spChg chg="mod">
          <ac:chgData name="Ricardo Wiedenbrüg" userId="f6255419-7590-4ffb-b466-6b29da32cd37" providerId="ADAL" clId="{8BAF0E7E-351C-4B6C-951B-CBBEBC3F6114}" dt="2023-12-27T09:09:40.540" v="281" actId="33524"/>
          <ac:spMkLst>
            <pc:docMk/>
            <pc:sldMk cId="900425543" sldId="260"/>
            <ac:spMk id="5" creationId="{D12CFD91-48BD-EA28-1D6D-220C9069C0E9}"/>
          </ac:spMkLst>
        </pc:spChg>
        <pc:spChg chg="mod ord">
          <ac:chgData name="Ricardo Wiedenbrüg" userId="f6255419-7590-4ffb-b466-6b29da32cd37" providerId="ADAL" clId="{8BAF0E7E-351C-4B6C-951B-CBBEBC3F6114}" dt="2023-05-05T14:58:18.498" v="106" actId="700"/>
          <ac:spMkLst>
            <pc:docMk/>
            <pc:sldMk cId="900425543" sldId="260"/>
            <ac:spMk id="14" creationId="{1EFD4E46-1CD6-49BE-9166-50355B48F610}"/>
          </ac:spMkLst>
        </pc:spChg>
        <pc:spChg chg="add del mod ord">
          <ac:chgData name="Ricardo Wiedenbrüg" userId="f6255419-7590-4ffb-b466-6b29da32cd37" providerId="ADAL" clId="{8BAF0E7E-351C-4B6C-951B-CBBEBC3F6114}" dt="2023-05-05T14:58:38.831" v="110" actId="478"/>
          <ac:spMkLst>
            <pc:docMk/>
            <pc:sldMk cId="900425543" sldId="260"/>
            <ac:spMk id="30" creationId="{8F1A8003-F191-9674-DC36-4176A80BE004}"/>
          </ac:spMkLst>
        </pc:spChg>
        <pc:spChg chg="add del mod ord">
          <ac:chgData name="Ricardo Wiedenbrüg" userId="f6255419-7590-4ffb-b466-6b29da32cd37" providerId="ADAL" clId="{8BAF0E7E-351C-4B6C-951B-CBBEBC3F6114}" dt="2023-05-05T14:58:36.608" v="109" actId="478"/>
          <ac:spMkLst>
            <pc:docMk/>
            <pc:sldMk cId="900425543" sldId="260"/>
            <ac:spMk id="31" creationId="{38802DE3-2778-B66A-2BFD-7B71EC19EDFC}"/>
          </ac:spMkLst>
        </pc:spChg>
        <pc:grpChg chg="mod">
          <ac:chgData name="Ricardo Wiedenbrüg" userId="f6255419-7590-4ffb-b466-6b29da32cd37" providerId="ADAL" clId="{8BAF0E7E-351C-4B6C-951B-CBBEBC3F6114}" dt="2023-05-05T14:59:10.765" v="133" actId="1076"/>
          <ac:grpSpMkLst>
            <pc:docMk/>
            <pc:sldMk cId="900425543" sldId="260"/>
            <ac:grpSpMk id="6" creationId="{4773FBD1-1E09-F9C1-4DF0-892226C0DF4C}"/>
          </ac:grpSpMkLst>
        </pc:grpChg>
      </pc:sldChg>
      <pc:sldChg chg="modSp mod modClrScheme chgLayout">
        <pc:chgData name="Ricardo Wiedenbrüg" userId="f6255419-7590-4ffb-b466-6b29da32cd37" providerId="ADAL" clId="{8BAF0E7E-351C-4B6C-951B-CBBEBC3F6114}" dt="2023-05-05T15:08:09.742" v="219" actId="1035"/>
        <pc:sldMkLst>
          <pc:docMk/>
          <pc:sldMk cId="4050921174" sldId="263"/>
        </pc:sldMkLst>
        <pc:spChg chg="mod ord">
          <ac:chgData name="Ricardo Wiedenbrüg" userId="f6255419-7590-4ffb-b466-6b29da32cd37" providerId="ADAL" clId="{8BAF0E7E-351C-4B6C-951B-CBBEBC3F6114}" dt="2023-05-05T15:07:19.706" v="207" actId="700"/>
          <ac:spMkLst>
            <pc:docMk/>
            <pc:sldMk cId="4050921174" sldId="263"/>
            <ac:spMk id="2" creationId="{446500D0-FE30-4A70-B75E-287887E96E59}"/>
          </ac:spMkLst>
        </pc:spChg>
        <pc:picChg chg="mod">
          <ac:chgData name="Ricardo Wiedenbrüg" userId="f6255419-7590-4ffb-b466-6b29da32cd37" providerId="ADAL" clId="{8BAF0E7E-351C-4B6C-951B-CBBEBC3F6114}" dt="2023-05-05T15:08:09.742" v="219" actId="1035"/>
          <ac:picMkLst>
            <pc:docMk/>
            <pc:sldMk cId="4050921174" sldId="263"/>
            <ac:picMk id="2049" creationId="{FB33974A-2B69-41D7-A270-630B120D7054}"/>
          </ac:picMkLst>
        </pc:picChg>
      </pc:sldChg>
      <pc:sldChg chg="delSp del mod">
        <pc:chgData name="Ricardo Wiedenbrüg" userId="f6255419-7590-4ffb-b466-6b29da32cd37" providerId="ADAL" clId="{8BAF0E7E-351C-4B6C-951B-CBBEBC3F6114}" dt="2023-05-05T14:57:58.713" v="105" actId="47"/>
        <pc:sldMkLst>
          <pc:docMk/>
          <pc:sldMk cId="2223675594" sldId="268"/>
        </pc:sldMkLst>
        <pc:picChg chg="del">
          <ac:chgData name="Ricardo Wiedenbrüg" userId="f6255419-7590-4ffb-b466-6b29da32cd37" providerId="ADAL" clId="{8BAF0E7E-351C-4B6C-951B-CBBEBC3F6114}" dt="2023-05-05T14:57:53.261" v="103" actId="21"/>
          <ac:picMkLst>
            <pc:docMk/>
            <pc:sldMk cId="2223675594" sldId="268"/>
            <ac:picMk id="8" creationId="{BFBEA4BF-A436-88C7-6880-5E01DF885CD1}"/>
          </ac:picMkLst>
        </pc:picChg>
      </pc:sldChg>
      <pc:sldChg chg="addSp delSp modSp mod modClrScheme chgLayout">
        <pc:chgData name="Ricardo Wiedenbrüg" userId="f6255419-7590-4ffb-b466-6b29da32cd37" providerId="ADAL" clId="{8BAF0E7E-351C-4B6C-951B-CBBEBC3F6114}" dt="2023-05-05T15:02:01.570" v="164" actId="1076"/>
        <pc:sldMkLst>
          <pc:docMk/>
          <pc:sldMk cId="1075320764" sldId="1511"/>
        </pc:sldMkLst>
        <pc:spChg chg="mod ord">
          <ac:chgData name="Ricardo Wiedenbrüg" userId="f6255419-7590-4ffb-b466-6b29da32cd37" providerId="ADAL" clId="{8BAF0E7E-351C-4B6C-951B-CBBEBC3F6114}" dt="2023-05-05T15:00:44.440" v="150" actId="1076"/>
          <ac:spMkLst>
            <pc:docMk/>
            <pc:sldMk cId="1075320764" sldId="1511"/>
            <ac:spMk id="2" creationId="{6965E9B2-17EB-493B-BD49-66B6EF076C90}"/>
          </ac:spMkLst>
        </pc:spChg>
        <pc:spChg chg="mod ord">
          <ac:chgData name="Ricardo Wiedenbrüg" userId="f6255419-7590-4ffb-b466-6b29da32cd37" providerId="ADAL" clId="{8BAF0E7E-351C-4B6C-951B-CBBEBC3F6114}" dt="2023-05-05T15:01:33.115" v="159" actId="27636"/>
          <ac:spMkLst>
            <pc:docMk/>
            <pc:sldMk cId="1075320764" sldId="1511"/>
            <ac:spMk id="3" creationId="{07F420EE-CF6A-4C88-970D-8089EABCF000}"/>
          </ac:spMkLst>
        </pc:spChg>
        <pc:spChg chg="mod">
          <ac:chgData name="Ricardo Wiedenbrüg" userId="f6255419-7590-4ffb-b466-6b29da32cd37" providerId="ADAL" clId="{8BAF0E7E-351C-4B6C-951B-CBBEBC3F6114}" dt="2023-05-05T15:01:47.416" v="162" actId="1076"/>
          <ac:spMkLst>
            <pc:docMk/>
            <pc:sldMk cId="1075320764" sldId="1511"/>
            <ac:spMk id="4" creationId="{33646F8B-E214-1704-458E-9C7A2E577739}"/>
          </ac:spMkLst>
        </pc:spChg>
        <pc:spChg chg="add del mod ord">
          <ac:chgData name="Ricardo Wiedenbrüg" userId="f6255419-7590-4ffb-b466-6b29da32cd37" providerId="ADAL" clId="{8BAF0E7E-351C-4B6C-951B-CBBEBC3F6114}" dt="2023-05-05T15:01:22.063" v="156" actId="478"/>
          <ac:spMkLst>
            <pc:docMk/>
            <pc:sldMk cId="1075320764" sldId="1511"/>
            <ac:spMk id="5" creationId="{D4212234-73C6-8771-B169-D570E67DEBFF}"/>
          </ac:spMkLst>
        </pc:spChg>
        <pc:spChg chg="add del mod ord">
          <ac:chgData name="Ricardo Wiedenbrüg" userId="f6255419-7590-4ffb-b466-6b29da32cd37" providerId="ADAL" clId="{8BAF0E7E-351C-4B6C-951B-CBBEBC3F6114}" dt="2023-05-05T15:01:18.679" v="154" actId="478"/>
          <ac:spMkLst>
            <pc:docMk/>
            <pc:sldMk cId="1075320764" sldId="1511"/>
            <ac:spMk id="6" creationId="{B3A7D6F8-0327-9503-D2C4-F5BF92D59DCB}"/>
          </ac:spMkLst>
        </pc:spChg>
        <pc:spChg chg="add del mod ord">
          <ac:chgData name="Ricardo Wiedenbrüg" userId="f6255419-7590-4ffb-b466-6b29da32cd37" providerId="ADAL" clId="{8BAF0E7E-351C-4B6C-951B-CBBEBC3F6114}" dt="2023-05-05T15:01:20.591" v="155" actId="478"/>
          <ac:spMkLst>
            <pc:docMk/>
            <pc:sldMk cId="1075320764" sldId="1511"/>
            <ac:spMk id="7" creationId="{34128865-DED5-D644-01C5-A74D097439C7}"/>
          </ac:spMkLst>
        </pc:spChg>
        <pc:picChg chg="add mod">
          <ac:chgData name="Ricardo Wiedenbrüg" userId="f6255419-7590-4ffb-b466-6b29da32cd37" providerId="ADAL" clId="{8BAF0E7E-351C-4B6C-951B-CBBEBC3F6114}" dt="2023-05-05T15:02:01.570" v="164" actId="1076"/>
          <ac:picMkLst>
            <pc:docMk/>
            <pc:sldMk cId="1075320764" sldId="1511"/>
            <ac:picMk id="8" creationId="{EB1F4373-F121-D7F9-3576-73D4076F5F5E}"/>
          </ac:picMkLst>
        </pc:picChg>
        <pc:picChg chg="mod">
          <ac:chgData name="Ricardo Wiedenbrüg" userId="f6255419-7590-4ffb-b466-6b29da32cd37" providerId="ADAL" clId="{8BAF0E7E-351C-4B6C-951B-CBBEBC3F6114}" dt="2023-05-05T15:00:54.175" v="153" actId="1076"/>
          <ac:picMkLst>
            <pc:docMk/>
            <pc:sldMk cId="1075320764" sldId="1511"/>
            <ac:picMk id="10" creationId="{72889468-68DB-4F52-8742-D012EEEEFE8B}"/>
          </ac:picMkLst>
        </pc:picChg>
      </pc:sldChg>
      <pc:sldChg chg="addSp delSp modSp mod modClrScheme chgLayout">
        <pc:chgData name="Ricardo Wiedenbrüg" userId="f6255419-7590-4ffb-b466-6b29da32cd37" providerId="ADAL" clId="{8BAF0E7E-351C-4B6C-951B-CBBEBC3F6114}" dt="2023-05-05T15:02:47.257" v="174" actId="14100"/>
        <pc:sldMkLst>
          <pc:docMk/>
          <pc:sldMk cId="1578774478" sldId="1512"/>
        </pc:sldMkLst>
        <pc:spChg chg="mod ord">
          <ac:chgData name="Ricardo Wiedenbrüg" userId="f6255419-7590-4ffb-b466-6b29da32cd37" providerId="ADAL" clId="{8BAF0E7E-351C-4B6C-951B-CBBEBC3F6114}" dt="2023-05-05T15:02:14.820" v="167" actId="120"/>
          <ac:spMkLst>
            <pc:docMk/>
            <pc:sldMk cId="1578774478" sldId="1512"/>
            <ac:spMk id="2" creationId="{290B2D3B-4094-47FD-A545-2B4CFEA8E902}"/>
          </ac:spMkLst>
        </pc:spChg>
        <pc:spChg chg="mod ord">
          <ac:chgData name="Ricardo Wiedenbrüg" userId="f6255419-7590-4ffb-b466-6b29da32cd37" providerId="ADAL" clId="{8BAF0E7E-351C-4B6C-951B-CBBEBC3F6114}" dt="2023-05-05T15:02:32.998" v="173" actId="27636"/>
          <ac:spMkLst>
            <pc:docMk/>
            <pc:sldMk cId="1578774478" sldId="1512"/>
            <ac:spMk id="3" creationId="{83C543B4-AC53-4735-BBB9-2C4D02490F0F}"/>
          </ac:spMkLst>
        </pc:spChg>
        <pc:spChg chg="add del mod ord">
          <ac:chgData name="Ricardo Wiedenbrüg" userId="f6255419-7590-4ffb-b466-6b29da32cd37" providerId="ADAL" clId="{8BAF0E7E-351C-4B6C-951B-CBBEBC3F6114}" dt="2023-05-05T15:02:25.614" v="169" actId="478"/>
          <ac:spMkLst>
            <pc:docMk/>
            <pc:sldMk cId="1578774478" sldId="1512"/>
            <ac:spMk id="4" creationId="{7B591815-5065-2652-F377-FFF96C542A5A}"/>
          </ac:spMkLst>
        </pc:spChg>
        <pc:spChg chg="add del mod ord">
          <ac:chgData name="Ricardo Wiedenbrüg" userId="f6255419-7590-4ffb-b466-6b29da32cd37" providerId="ADAL" clId="{8BAF0E7E-351C-4B6C-951B-CBBEBC3F6114}" dt="2023-05-05T15:02:22.207" v="168" actId="478"/>
          <ac:spMkLst>
            <pc:docMk/>
            <pc:sldMk cId="1578774478" sldId="1512"/>
            <ac:spMk id="6" creationId="{B4574024-32D9-4D37-41C3-046077711FA3}"/>
          </ac:spMkLst>
        </pc:spChg>
        <pc:spChg chg="add del mod ord">
          <ac:chgData name="Ricardo Wiedenbrüg" userId="f6255419-7590-4ffb-b466-6b29da32cd37" providerId="ADAL" clId="{8BAF0E7E-351C-4B6C-951B-CBBEBC3F6114}" dt="2023-05-05T15:02:27.799" v="170" actId="478"/>
          <ac:spMkLst>
            <pc:docMk/>
            <pc:sldMk cId="1578774478" sldId="1512"/>
            <ac:spMk id="7" creationId="{8E1D2727-49F8-F05F-DDBE-FBF4583FA3B7}"/>
          </ac:spMkLst>
        </pc:spChg>
        <pc:picChg chg="mod">
          <ac:chgData name="Ricardo Wiedenbrüg" userId="f6255419-7590-4ffb-b466-6b29da32cd37" providerId="ADAL" clId="{8BAF0E7E-351C-4B6C-951B-CBBEBC3F6114}" dt="2023-05-05T15:02:47.257" v="174" actId="14100"/>
          <ac:picMkLst>
            <pc:docMk/>
            <pc:sldMk cId="1578774478" sldId="1512"/>
            <ac:picMk id="5" creationId="{E8CB69B7-93FB-4132-9896-47E9C3766899}"/>
          </ac:picMkLst>
        </pc:picChg>
      </pc:sldChg>
      <pc:sldChg chg="addSp modSp mod setBg chgLayout">
        <pc:chgData name="Ricardo Wiedenbrüg" userId="f6255419-7590-4ffb-b466-6b29da32cd37" providerId="ADAL" clId="{8BAF0E7E-351C-4B6C-951B-CBBEBC3F6114}" dt="2023-12-27T09:13:34.484" v="283" actId="33524"/>
        <pc:sldMkLst>
          <pc:docMk/>
          <pc:sldMk cId="3911854535" sldId="1513"/>
        </pc:sldMkLst>
        <pc:spChg chg="mod ord">
          <ac:chgData name="Ricardo Wiedenbrüg" userId="f6255419-7590-4ffb-b466-6b29da32cd37" providerId="ADAL" clId="{8BAF0E7E-351C-4B6C-951B-CBBEBC3F6114}" dt="2023-05-05T15:04:48.184" v="193" actId="1076"/>
          <ac:spMkLst>
            <pc:docMk/>
            <pc:sldMk cId="3911854535" sldId="1513"/>
            <ac:spMk id="2" creationId="{5CCFF225-BCEA-4B00-AC48-D7BA9FAD89CB}"/>
          </ac:spMkLst>
        </pc:spChg>
        <pc:spChg chg="mod ord">
          <ac:chgData name="Ricardo Wiedenbrüg" userId="f6255419-7590-4ffb-b466-6b29da32cd37" providerId="ADAL" clId="{8BAF0E7E-351C-4B6C-951B-CBBEBC3F6114}" dt="2023-12-27T09:13:34.484" v="283" actId="33524"/>
          <ac:spMkLst>
            <pc:docMk/>
            <pc:sldMk cId="3911854535" sldId="1513"/>
            <ac:spMk id="3" creationId="{CAF753B3-5DCD-4222-95FA-3B091ED752A7}"/>
          </ac:spMkLst>
        </pc:spChg>
        <pc:picChg chg="add mod">
          <ac:chgData name="Ricardo Wiedenbrüg" userId="f6255419-7590-4ffb-b466-6b29da32cd37" providerId="ADAL" clId="{8BAF0E7E-351C-4B6C-951B-CBBEBC3F6114}" dt="2023-05-05T15:05:15.999" v="198" actId="14100"/>
          <ac:picMkLst>
            <pc:docMk/>
            <pc:sldMk cId="3911854535" sldId="1513"/>
            <ac:picMk id="5" creationId="{8E8AD842-B63B-9888-E521-BAF5FEEA0182}"/>
          </ac:picMkLst>
        </pc:picChg>
        <pc:picChg chg="add mod">
          <ac:chgData name="Ricardo Wiedenbrüg" userId="f6255419-7590-4ffb-b466-6b29da32cd37" providerId="ADAL" clId="{8BAF0E7E-351C-4B6C-951B-CBBEBC3F6114}" dt="2023-05-05T15:06:15.675" v="205"/>
          <ac:picMkLst>
            <pc:docMk/>
            <pc:sldMk cId="3911854535" sldId="1513"/>
            <ac:picMk id="6" creationId="{73B13942-6B2A-F26E-EDFD-50E960F7AFD9}"/>
          </ac:picMkLst>
        </pc:picChg>
        <pc:picChg chg="mod">
          <ac:chgData name="Ricardo Wiedenbrüg" userId="f6255419-7590-4ffb-b466-6b29da32cd37" providerId="ADAL" clId="{8BAF0E7E-351C-4B6C-951B-CBBEBC3F6114}" dt="2023-05-05T15:05:25.631" v="199" actId="14100"/>
          <ac:picMkLst>
            <pc:docMk/>
            <pc:sldMk cId="3911854535" sldId="1513"/>
            <ac:picMk id="8" creationId="{11A4E2A3-A6F9-47FF-B5CF-5B9D295A7224}"/>
          </ac:picMkLst>
        </pc:picChg>
      </pc:sldChg>
      <pc:sldChg chg="addSp modSp mod setBg modClrScheme chgLayout">
        <pc:chgData name="Ricardo Wiedenbrüg" userId="f6255419-7590-4ffb-b466-6b29da32cd37" providerId="ADAL" clId="{8BAF0E7E-351C-4B6C-951B-CBBEBC3F6114}" dt="2023-12-27T09:13:52.842" v="287" actId="20577"/>
        <pc:sldMkLst>
          <pc:docMk/>
          <pc:sldMk cId="1907454473" sldId="1514"/>
        </pc:sldMkLst>
        <pc:spChg chg="mod ord">
          <ac:chgData name="Ricardo Wiedenbrüg" userId="f6255419-7590-4ffb-b466-6b29da32cd37" providerId="ADAL" clId="{8BAF0E7E-351C-4B6C-951B-CBBEBC3F6114}" dt="2023-05-05T15:05:47.444" v="203" actId="700"/>
          <ac:spMkLst>
            <pc:docMk/>
            <pc:sldMk cId="1907454473" sldId="1514"/>
            <ac:spMk id="2" creationId="{DB4A7120-5E39-49D0-B806-78BAF777472E}"/>
          </ac:spMkLst>
        </pc:spChg>
        <pc:spChg chg="mod ord">
          <ac:chgData name="Ricardo Wiedenbrüg" userId="f6255419-7590-4ffb-b466-6b29da32cd37" providerId="ADAL" clId="{8BAF0E7E-351C-4B6C-951B-CBBEBC3F6114}" dt="2023-12-27T09:13:52.842" v="287" actId="20577"/>
          <ac:spMkLst>
            <pc:docMk/>
            <pc:sldMk cId="1907454473" sldId="1514"/>
            <ac:spMk id="3" creationId="{39B70782-89B8-46E4-A8E5-7923323B27B1}"/>
          </ac:spMkLst>
        </pc:spChg>
        <pc:picChg chg="add mod">
          <ac:chgData name="Ricardo Wiedenbrüg" userId="f6255419-7590-4ffb-b466-6b29da32cd37" providerId="ADAL" clId="{8BAF0E7E-351C-4B6C-951B-CBBEBC3F6114}" dt="2023-05-05T15:06:18.335" v="206"/>
          <ac:picMkLst>
            <pc:docMk/>
            <pc:sldMk cId="1907454473" sldId="1514"/>
            <ac:picMk id="4" creationId="{53A245DE-327E-FC20-B574-FDBB737BB2C6}"/>
          </ac:picMkLst>
        </pc:picChg>
      </pc:sldChg>
      <pc:sldChg chg="del">
        <pc:chgData name="Ricardo Wiedenbrüg" userId="f6255419-7590-4ffb-b466-6b29da32cd37" providerId="ADAL" clId="{8BAF0E7E-351C-4B6C-951B-CBBEBC3F6114}" dt="2023-05-05T14:53:05.940" v="31" actId="47"/>
        <pc:sldMkLst>
          <pc:docMk/>
          <pc:sldMk cId="710711675" sldId="1515"/>
        </pc:sldMkLst>
      </pc:sldChg>
      <pc:sldChg chg="del">
        <pc:chgData name="Ricardo Wiedenbrüg" userId="f6255419-7590-4ffb-b466-6b29da32cd37" providerId="ADAL" clId="{8BAF0E7E-351C-4B6C-951B-CBBEBC3F6114}" dt="2023-05-05T14:53:06.570" v="32" actId="47"/>
        <pc:sldMkLst>
          <pc:docMk/>
          <pc:sldMk cId="1049861654" sldId="1519"/>
        </pc:sldMkLst>
      </pc:sldChg>
      <pc:sldChg chg="del">
        <pc:chgData name="Ricardo Wiedenbrüg" userId="f6255419-7590-4ffb-b466-6b29da32cd37" providerId="ADAL" clId="{8BAF0E7E-351C-4B6C-951B-CBBEBC3F6114}" dt="2023-05-05T14:53:08.235" v="34" actId="47"/>
        <pc:sldMkLst>
          <pc:docMk/>
          <pc:sldMk cId="690443738" sldId="1520"/>
        </pc:sldMkLst>
      </pc:sldChg>
      <pc:sldChg chg="del">
        <pc:chgData name="Ricardo Wiedenbrüg" userId="f6255419-7590-4ffb-b466-6b29da32cd37" providerId="ADAL" clId="{8BAF0E7E-351C-4B6C-951B-CBBEBC3F6114}" dt="2023-05-05T14:53:08.853" v="35" actId="47"/>
        <pc:sldMkLst>
          <pc:docMk/>
          <pc:sldMk cId="1336419929" sldId="1521"/>
        </pc:sldMkLst>
      </pc:sldChg>
      <pc:sldChg chg="addSp delSp modSp mod modClrScheme chgLayout">
        <pc:chgData name="Ricardo Wiedenbrüg" userId="f6255419-7590-4ffb-b466-6b29da32cd37" providerId="ADAL" clId="{8BAF0E7E-351C-4B6C-951B-CBBEBC3F6114}" dt="2023-05-05T14:56:05.583" v="73" actId="14861"/>
        <pc:sldMkLst>
          <pc:docMk/>
          <pc:sldMk cId="1757339987" sldId="1522"/>
        </pc:sldMkLst>
        <pc:spChg chg="add mod ord">
          <ac:chgData name="Ricardo Wiedenbrüg" userId="f6255419-7590-4ffb-b466-6b29da32cd37" providerId="ADAL" clId="{8BAF0E7E-351C-4B6C-951B-CBBEBC3F6114}" dt="2023-05-05T14:54:31.224" v="58" actId="20577"/>
          <ac:spMkLst>
            <pc:docMk/>
            <pc:sldMk cId="1757339987" sldId="1522"/>
            <ac:spMk id="2" creationId="{2A867F8C-488D-507C-645F-9FE6D75B5B7D}"/>
          </ac:spMkLst>
        </pc:spChg>
        <pc:spChg chg="add del mod ord">
          <ac:chgData name="Ricardo Wiedenbrüg" userId="f6255419-7590-4ffb-b466-6b29da32cd37" providerId="ADAL" clId="{8BAF0E7E-351C-4B6C-951B-CBBEBC3F6114}" dt="2023-05-05T14:55:01.224" v="65" actId="478"/>
          <ac:spMkLst>
            <pc:docMk/>
            <pc:sldMk cId="1757339987" sldId="1522"/>
            <ac:spMk id="3" creationId="{7C0F16F6-1E97-041F-D11C-A3AA65DEC26F}"/>
          </ac:spMkLst>
        </pc:spChg>
        <pc:spChg chg="add del mod ord">
          <ac:chgData name="Ricardo Wiedenbrüg" userId="f6255419-7590-4ffb-b466-6b29da32cd37" providerId="ADAL" clId="{8BAF0E7E-351C-4B6C-951B-CBBEBC3F6114}" dt="2023-05-05T14:54:40.759" v="59" actId="478"/>
          <ac:spMkLst>
            <pc:docMk/>
            <pc:sldMk cId="1757339987" sldId="1522"/>
            <ac:spMk id="4" creationId="{C4F15D2C-2AD0-5BE1-CF60-BBF8772EB427}"/>
          </ac:spMkLst>
        </pc:spChg>
        <pc:spChg chg="add del mod ord">
          <ac:chgData name="Ricardo Wiedenbrüg" userId="f6255419-7590-4ffb-b466-6b29da32cd37" providerId="ADAL" clId="{8BAF0E7E-351C-4B6C-951B-CBBEBC3F6114}" dt="2023-05-05T14:55:05.936" v="67" actId="478"/>
          <ac:spMkLst>
            <pc:docMk/>
            <pc:sldMk cId="1757339987" sldId="1522"/>
            <ac:spMk id="5" creationId="{E2CD41F7-0579-8340-039B-57EDBE9F016A}"/>
          </ac:spMkLst>
        </pc:spChg>
        <pc:spChg chg="add del mod ord">
          <ac:chgData name="Ricardo Wiedenbrüg" userId="f6255419-7590-4ffb-b466-6b29da32cd37" providerId="ADAL" clId="{8BAF0E7E-351C-4B6C-951B-CBBEBC3F6114}" dt="2023-05-05T14:55:03.624" v="66" actId="478"/>
          <ac:spMkLst>
            <pc:docMk/>
            <pc:sldMk cId="1757339987" sldId="1522"/>
            <ac:spMk id="6" creationId="{51B9E49D-0136-CFF6-4BEF-C603659A5AA6}"/>
          </ac:spMkLst>
        </pc:spChg>
        <pc:picChg chg="add del mod">
          <ac:chgData name="Ricardo Wiedenbrüg" userId="f6255419-7590-4ffb-b466-6b29da32cd37" providerId="ADAL" clId="{8BAF0E7E-351C-4B6C-951B-CBBEBC3F6114}" dt="2023-05-05T14:55:45.832" v="69" actId="478"/>
          <ac:picMkLst>
            <pc:docMk/>
            <pc:sldMk cId="1757339987" sldId="1522"/>
            <ac:picMk id="7" creationId="{C8485312-7809-B45B-7815-00C441515B9F}"/>
          </ac:picMkLst>
        </pc:picChg>
        <pc:picChg chg="add mod">
          <ac:chgData name="Ricardo Wiedenbrüg" userId="f6255419-7590-4ffb-b466-6b29da32cd37" providerId="ADAL" clId="{8BAF0E7E-351C-4B6C-951B-CBBEBC3F6114}" dt="2023-05-05T14:56:05.583" v="73" actId="14861"/>
          <ac:picMkLst>
            <pc:docMk/>
            <pc:sldMk cId="1757339987" sldId="1522"/>
            <ac:picMk id="9" creationId="{AC2B47AB-E862-217E-EAE4-0CDAC346855E}"/>
          </ac:picMkLst>
        </pc:picChg>
        <pc:picChg chg="add del">
          <ac:chgData name="Ricardo Wiedenbrüg" userId="f6255419-7590-4ffb-b466-6b29da32cd37" providerId="ADAL" clId="{8BAF0E7E-351C-4B6C-951B-CBBEBC3F6114}" dt="2023-05-05T14:54:58.574" v="64" actId="21"/>
          <ac:picMkLst>
            <pc:docMk/>
            <pc:sldMk cId="1757339987" sldId="1522"/>
            <ac:picMk id="1025" creationId="{77116DE8-400C-487B-A373-74E3D827F8D3}"/>
          </ac:picMkLst>
        </pc:picChg>
      </pc:sldChg>
      <pc:sldChg chg="addSp delSp modSp mod modClrScheme chgLayout">
        <pc:chgData name="Ricardo Wiedenbrüg" userId="f6255419-7590-4ffb-b466-6b29da32cd37" providerId="ADAL" clId="{8BAF0E7E-351C-4B6C-951B-CBBEBC3F6114}" dt="2023-05-05T15:03:55.959" v="184" actId="1076"/>
        <pc:sldMkLst>
          <pc:docMk/>
          <pc:sldMk cId="189004390" sldId="1524"/>
        </pc:sldMkLst>
        <pc:spChg chg="mod ord">
          <ac:chgData name="Ricardo Wiedenbrüg" userId="f6255419-7590-4ffb-b466-6b29da32cd37" providerId="ADAL" clId="{8BAF0E7E-351C-4B6C-951B-CBBEBC3F6114}" dt="2023-05-05T15:03:17.542" v="177" actId="207"/>
          <ac:spMkLst>
            <pc:docMk/>
            <pc:sldMk cId="189004390" sldId="1524"/>
            <ac:spMk id="2" creationId="{799ED376-AF3C-4630-815C-876FBAD5F87C}"/>
          </ac:spMkLst>
        </pc:spChg>
        <pc:spChg chg="add del mod ord">
          <ac:chgData name="Ricardo Wiedenbrüg" userId="f6255419-7590-4ffb-b466-6b29da32cd37" providerId="ADAL" clId="{8BAF0E7E-351C-4B6C-951B-CBBEBC3F6114}" dt="2023-05-05T15:03:27.062" v="181" actId="478"/>
          <ac:spMkLst>
            <pc:docMk/>
            <pc:sldMk cId="189004390" sldId="1524"/>
            <ac:spMk id="6" creationId="{5D88639F-D669-66D3-0D86-0044D8282D74}"/>
          </ac:spMkLst>
        </pc:spChg>
        <pc:spChg chg="add del mod ord">
          <ac:chgData name="Ricardo Wiedenbrüg" userId="f6255419-7590-4ffb-b466-6b29da32cd37" providerId="ADAL" clId="{8BAF0E7E-351C-4B6C-951B-CBBEBC3F6114}" dt="2023-05-05T15:03:21.910" v="178" actId="478"/>
          <ac:spMkLst>
            <pc:docMk/>
            <pc:sldMk cId="189004390" sldId="1524"/>
            <ac:spMk id="7" creationId="{A739199E-40CD-73E0-8AB0-AE878AF79047}"/>
          </ac:spMkLst>
        </pc:spChg>
        <pc:spChg chg="add del mod ord">
          <ac:chgData name="Ricardo Wiedenbrüg" userId="f6255419-7590-4ffb-b466-6b29da32cd37" providerId="ADAL" clId="{8BAF0E7E-351C-4B6C-951B-CBBEBC3F6114}" dt="2023-05-05T15:03:24.982" v="180" actId="478"/>
          <ac:spMkLst>
            <pc:docMk/>
            <pc:sldMk cId="189004390" sldId="1524"/>
            <ac:spMk id="8" creationId="{6F8FC4FE-92DA-F1BF-4F5F-6C6C16857E00}"/>
          </ac:spMkLst>
        </pc:spChg>
        <pc:spChg chg="add del mod ord">
          <ac:chgData name="Ricardo Wiedenbrüg" userId="f6255419-7590-4ffb-b466-6b29da32cd37" providerId="ADAL" clId="{8BAF0E7E-351C-4B6C-951B-CBBEBC3F6114}" dt="2023-05-05T15:03:23.239" v="179" actId="478"/>
          <ac:spMkLst>
            <pc:docMk/>
            <pc:sldMk cId="189004390" sldId="1524"/>
            <ac:spMk id="9" creationId="{1DE9E808-42C3-1603-C55B-FB01024A3A8F}"/>
          </ac:spMkLst>
        </pc:spChg>
        <pc:picChg chg="mod">
          <ac:chgData name="Ricardo Wiedenbrüg" userId="f6255419-7590-4ffb-b466-6b29da32cd37" providerId="ADAL" clId="{8BAF0E7E-351C-4B6C-951B-CBBEBC3F6114}" dt="2023-05-05T15:03:55.959" v="184" actId="1076"/>
          <ac:picMkLst>
            <pc:docMk/>
            <pc:sldMk cId="189004390" sldId="1524"/>
            <ac:picMk id="4" creationId="{BF9F8BBF-EAA6-420F-813B-7CEB363338C3}"/>
          </ac:picMkLst>
        </pc:picChg>
        <pc:picChg chg="mod">
          <ac:chgData name="Ricardo Wiedenbrüg" userId="f6255419-7590-4ffb-b466-6b29da32cd37" providerId="ADAL" clId="{8BAF0E7E-351C-4B6C-951B-CBBEBC3F6114}" dt="2023-05-05T15:03:54.111" v="183" actId="1076"/>
          <ac:picMkLst>
            <pc:docMk/>
            <pc:sldMk cId="189004390" sldId="1524"/>
            <ac:picMk id="5" creationId="{BE226E26-7D60-43EB-A6F4-563495CF4E97}"/>
          </ac:picMkLst>
        </pc:picChg>
      </pc:sldChg>
      <pc:sldChg chg="addSp delSp modSp mod modClrScheme chgLayout">
        <pc:chgData name="Ricardo Wiedenbrüg" userId="f6255419-7590-4ffb-b466-6b29da32cd37" providerId="ADAL" clId="{8BAF0E7E-351C-4B6C-951B-CBBEBC3F6114}" dt="2023-05-05T15:00:28.609" v="147" actId="1076"/>
        <pc:sldMkLst>
          <pc:docMk/>
          <pc:sldMk cId="351236354" sldId="1525"/>
        </pc:sldMkLst>
        <pc:spChg chg="mod">
          <ac:chgData name="Ricardo Wiedenbrüg" userId="f6255419-7590-4ffb-b466-6b29da32cd37" providerId="ADAL" clId="{8BAF0E7E-351C-4B6C-951B-CBBEBC3F6114}" dt="2023-05-05T15:00:23.784" v="146" actId="1076"/>
          <ac:spMkLst>
            <pc:docMk/>
            <pc:sldMk cId="351236354" sldId="1525"/>
            <ac:spMk id="3" creationId="{5F62F312-C2B8-44C9-9B79-5CB9094AAA2E}"/>
          </ac:spMkLst>
        </pc:spChg>
        <pc:spChg chg="add del mod ord">
          <ac:chgData name="Ricardo Wiedenbrüg" userId="f6255419-7590-4ffb-b466-6b29da32cd37" providerId="ADAL" clId="{8BAF0E7E-351C-4B6C-951B-CBBEBC3F6114}" dt="2023-05-05T14:59:45.531" v="138" actId="700"/>
          <ac:spMkLst>
            <pc:docMk/>
            <pc:sldMk cId="351236354" sldId="1525"/>
            <ac:spMk id="4" creationId="{B2F903B2-EFC9-A6D2-A449-E79B99BC8411}"/>
          </ac:spMkLst>
        </pc:spChg>
        <pc:spChg chg="mod">
          <ac:chgData name="Ricardo Wiedenbrüg" userId="f6255419-7590-4ffb-b466-6b29da32cd37" providerId="ADAL" clId="{8BAF0E7E-351C-4B6C-951B-CBBEBC3F6114}" dt="2023-05-05T15:00:23.784" v="146" actId="1076"/>
          <ac:spMkLst>
            <pc:docMk/>
            <pc:sldMk cId="351236354" sldId="1525"/>
            <ac:spMk id="6" creationId="{C361740D-3528-45F0-8CC2-D0E5581A0F97}"/>
          </ac:spMkLst>
        </pc:spChg>
        <pc:spChg chg="mod">
          <ac:chgData name="Ricardo Wiedenbrüg" userId="f6255419-7590-4ffb-b466-6b29da32cd37" providerId="ADAL" clId="{8BAF0E7E-351C-4B6C-951B-CBBEBC3F6114}" dt="2023-05-05T15:00:23.784" v="146" actId="1076"/>
          <ac:spMkLst>
            <pc:docMk/>
            <pc:sldMk cId="351236354" sldId="1525"/>
            <ac:spMk id="7" creationId="{A6A4DA94-6570-44D3-BF53-1A6F317961F5}"/>
          </ac:spMkLst>
        </pc:spChg>
        <pc:spChg chg="mod">
          <ac:chgData name="Ricardo Wiedenbrüg" userId="f6255419-7590-4ffb-b466-6b29da32cd37" providerId="ADAL" clId="{8BAF0E7E-351C-4B6C-951B-CBBEBC3F6114}" dt="2023-05-05T15:00:28.609" v="147" actId="1076"/>
          <ac:spMkLst>
            <pc:docMk/>
            <pc:sldMk cId="351236354" sldId="1525"/>
            <ac:spMk id="8" creationId="{957F6816-052E-4EAA-A453-A344ED925FBC}"/>
          </ac:spMkLst>
        </pc:spChg>
        <pc:spChg chg="add del mod ord">
          <ac:chgData name="Ricardo Wiedenbrüg" userId="f6255419-7590-4ffb-b466-6b29da32cd37" providerId="ADAL" clId="{8BAF0E7E-351C-4B6C-951B-CBBEBC3F6114}" dt="2023-05-05T14:59:45.531" v="138" actId="700"/>
          <ac:spMkLst>
            <pc:docMk/>
            <pc:sldMk cId="351236354" sldId="1525"/>
            <ac:spMk id="9" creationId="{424445B6-31A0-6A3F-D972-274CDC042E55}"/>
          </ac:spMkLst>
        </pc:spChg>
        <pc:spChg chg="add del mod ord">
          <ac:chgData name="Ricardo Wiedenbrüg" userId="f6255419-7590-4ffb-b466-6b29da32cd37" providerId="ADAL" clId="{8BAF0E7E-351C-4B6C-951B-CBBEBC3F6114}" dt="2023-05-05T14:59:45.531" v="138" actId="700"/>
          <ac:spMkLst>
            <pc:docMk/>
            <pc:sldMk cId="351236354" sldId="1525"/>
            <ac:spMk id="12" creationId="{545C18F1-99B5-4784-4022-1F90B3C650E0}"/>
          </ac:spMkLst>
        </pc:spChg>
        <pc:spChg chg="add del mod ord">
          <ac:chgData name="Ricardo Wiedenbrüg" userId="f6255419-7590-4ffb-b466-6b29da32cd37" providerId="ADAL" clId="{8BAF0E7E-351C-4B6C-951B-CBBEBC3F6114}" dt="2023-05-05T14:59:45.531" v="138" actId="700"/>
          <ac:spMkLst>
            <pc:docMk/>
            <pc:sldMk cId="351236354" sldId="1525"/>
            <ac:spMk id="13" creationId="{6FFB36D6-8103-FAEE-6CBC-59779BE339D5}"/>
          </ac:spMkLst>
        </pc:spChg>
        <pc:spChg chg="mod ord">
          <ac:chgData name="Ricardo Wiedenbrüg" userId="f6255419-7590-4ffb-b466-6b29da32cd37" providerId="ADAL" clId="{8BAF0E7E-351C-4B6C-951B-CBBEBC3F6114}" dt="2023-05-05T14:59:51.755" v="139" actId="700"/>
          <ac:spMkLst>
            <pc:docMk/>
            <pc:sldMk cId="351236354" sldId="1525"/>
            <ac:spMk id="14" creationId="{1EFD4E46-1CD6-49BE-9166-50355B48F610}"/>
          </ac:spMkLst>
        </pc:spChg>
        <pc:spChg chg="add del mod ord">
          <ac:chgData name="Ricardo Wiedenbrüg" userId="f6255419-7590-4ffb-b466-6b29da32cd37" providerId="ADAL" clId="{8BAF0E7E-351C-4B6C-951B-CBBEBC3F6114}" dt="2023-05-05T15:00:09.977" v="143" actId="478"/>
          <ac:spMkLst>
            <pc:docMk/>
            <pc:sldMk cId="351236354" sldId="1525"/>
            <ac:spMk id="16" creationId="{E28AD272-075E-E82F-34BB-ECA945B9A77E}"/>
          </ac:spMkLst>
        </pc:spChg>
        <pc:spChg chg="add del mod ord">
          <ac:chgData name="Ricardo Wiedenbrüg" userId="f6255419-7590-4ffb-b466-6b29da32cd37" providerId="ADAL" clId="{8BAF0E7E-351C-4B6C-951B-CBBEBC3F6114}" dt="2023-05-05T15:00:05.600" v="142" actId="478"/>
          <ac:spMkLst>
            <pc:docMk/>
            <pc:sldMk cId="351236354" sldId="1525"/>
            <ac:spMk id="17" creationId="{FF602C6A-3AFD-261C-26A7-DFA89222EB7C}"/>
          </ac:spMkLst>
        </pc:spChg>
        <pc:spChg chg="add del mod ord">
          <ac:chgData name="Ricardo Wiedenbrüg" userId="f6255419-7590-4ffb-b466-6b29da32cd37" providerId="ADAL" clId="{8BAF0E7E-351C-4B6C-951B-CBBEBC3F6114}" dt="2023-05-05T15:00:11.367" v="144" actId="478"/>
          <ac:spMkLst>
            <pc:docMk/>
            <pc:sldMk cId="351236354" sldId="1525"/>
            <ac:spMk id="18" creationId="{89588F87-6362-1781-8062-130BFFB8E1D8}"/>
          </ac:spMkLst>
        </pc:spChg>
        <pc:spChg chg="add del mod ord">
          <ac:chgData name="Ricardo Wiedenbrüg" userId="f6255419-7590-4ffb-b466-6b29da32cd37" providerId="ADAL" clId="{8BAF0E7E-351C-4B6C-951B-CBBEBC3F6114}" dt="2023-05-05T15:00:13.408" v="145" actId="478"/>
          <ac:spMkLst>
            <pc:docMk/>
            <pc:sldMk cId="351236354" sldId="1525"/>
            <ac:spMk id="19" creationId="{8AE4115F-E8B6-74A0-649F-EDEDED3C2A80}"/>
          </ac:spMkLst>
        </pc:spChg>
        <pc:picChg chg="mod">
          <ac:chgData name="Ricardo Wiedenbrüg" userId="f6255419-7590-4ffb-b466-6b29da32cd37" providerId="ADAL" clId="{8BAF0E7E-351C-4B6C-951B-CBBEBC3F6114}" dt="2023-05-05T15:00:00.560" v="141" actId="1076"/>
          <ac:picMkLst>
            <pc:docMk/>
            <pc:sldMk cId="351236354" sldId="1525"/>
            <ac:picMk id="2" creationId="{C57E634A-781F-44AE-81BE-6E781D2CCD3B}"/>
          </ac:picMkLst>
        </pc:picChg>
        <pc:cxnChg chg="mod">
          <ac:chgData name="Ricardo Wiedenbrüg" userId="f6255419-7590-4ffb-b466-6b29da32cd37" providerId="ADAL" clId="{8BAF0E7E-351C-4B6C-951B-CBBEBC3F6114}" dt="2023-05-05T15:00:23.784" v="146" actId="1076"/>
          <ac:cxnSpMkLst>
            <pc:docMk/>
            <pc:sldMk cId="351236354" sldId="1525"/>
            <ac:cxnSpMk id="5" creationId="{80A29AF7-EE17-4F6B-8CEB-AFC1EB06F6EB}"/>
          </ac:cxnSpMkLst>
        </pc:cxnChg>
        <pc:cxnChg chg="mod">
          <ac:chgData name="Ricardo Wiedenbrüg" userId="f6255419-7590-4ffb-b466-6b29da32cd37" providerId="ADAL" clId="{8BAF0E7E-351C-4B6C-951B-CBBEBC3F6114}" dt="2023-05-05T15:00:23.784" v="146" actId="1076"/>
          <ac:cxnSpMkLst>
            <pc:docMk/>
            <pc:sldMk cId="351236354" sldId="1525"/>
            <ac:cxnSpMk id="10" creationId="{9A511F2A-01A8-4549-8797-EEF1A2376566}"/>
          </ac:cxnSpMkLst>
        </pc:cxnChg>
        <pc:cxnChg chg="mod">
          <ac:chgData name="Ricardo Wiedenbrüg" userId="f6255419-7590-4ffb-b466-6b29da32cd37" providerId="ADAL" clId="{8BAF0E7E-351C-4B6C-951B-CBBEBC3F6114}" dt="2023-05-05T15:00:23.784" v="146" actId="1076"/>
          <ac:cxnSpMkLst>
            <pc:docMk/>
            <pc:sldMk cId="351236354" sldId="1525"/>
            <ac:cxnSpMk id="11" creationId="{4E3C547A-4B1F-4EAE-82B9-5AC08323E3A2}"/>
          </ac:cxnSpMkLst>
        </pc:cxnChg>
      </pc:sldChg>
      <pc:sldChg chg="del">
        <pc:chgData name="Ricardo Wiedenbrüg" userId="f6255419-7590-4ffb-b466-6b29da32cd37" providerId="ADAL" clId="{8BAF0E7E-351C-4B6C-951B-CBBEBC3F6114}" dt="2023-05-05T14:53:07.584" v="33" actId="47"/>
        <pc:sldMkLst>
          <pc:docMk/>
          <pc:sldMk cId="334839824" sldId="1526"/>
        </pc:sldMkLst>
      </pc:sldChg>
      <pc:sldChg chg="delSp modSp add del mod">
        <pc:chgData name="Ricardo Wiedenbrüg" userId="f6255419-7590-4ffb-b466-6b29da32cd37" providerId="ADAL" clId="{8BAF0E7E-351C-4B6C-951B-CBBEBC3F6114}" dt="2023-05-05T14:57:46.346" v="102" actId="47"/>
        <pc:sldMkLst>
          <pc:docMk/>
          <pc:sldMk cId="515014809" sldId="1526"/>
        </pc:sldMkLst>
        <pc:spChg chg="mod">
          <ac:chgData name="Ricardo Wiedenbrüg" userId="f6255419-7590-4ffb-b466-6b29da32cd37" providerId="ADAL" clId="{8BAF0E7E-351C-4B6C-951B-CBBEBC3F6114}" dt="2023-05-05T14:56:33.976" v="99" actId="20577"/>
          <ac:spMkLst>
            <pc:docMk/>
            <pc:sldMk cId="515014809" sldId="1526"/>
            <ac:spMk id="2" creationId="{2A867F8C-488D-507C-645F-9FE6D75B5B7D}"/>
          </ac:spMkLst>
        </pc:spChg>
        <pc:picChg chg="del">
          <ac:chgData name="Ricardo Wiedenbrüg" userId="f6255419-7590-4ffb-b466-6b29da32cd37" providerId="ADAL" clId="{8BAF0E7E-351C-4B6C-951B-CBBEBC3F6114}" dt="2023-05-05T14:56:36.799" v="100" actId="478"/>
          <ac:picMkLst>
            <pc:docMk/>
            <pc:sldMk cId="515014809" sldId="1526"/>
            <ac:picMk id="9" creationId="{AC2B47AB-E862-217E-EAE4-0CDAC346855E}"/>
          </ac:picMkLst>
        </pc:picChg>
      </pc:sldChg>
      <pc:sldChg chg="addSp modSp add">
        <pc:chgData name="Ricardo Wiedenbrüg" userId="f6255419-7590-4ffb-b466-6b29da32cd37" providerId="ADAL" clId="{8BAF0E7E-351C-4B6C-951B-CBBEBC3F6114}" dt="2023-05-05T14:57:55.989" v="104"/>
        <pc:sldMkLst>
          <pc:docMk/>
          <pc:sldMk cId="3221551281" sldId="1527"/>
        </pc:sldMkLst>
        <pc:picChg chg="add mod">
          <ac:chgData name="Ricardo Wiedenbrüg" userId="f6255419-7590-4ffb-b466-6b29da32cd37" providerId="ADAL" clId="{8BAF0E7E-351C-4B6C-951B-CBBEBC3F6114}" dt="2023-05-05T14:57:55.989" v="104"/>
          <ac:picMkLst>
            <pc:docMk/>
            <pc:sldMk cId="3221551281" sldId="1527"/>
            <ac:picMk id="3" creationId="{CBE0E0EE-5EC6-5337-5222-C4599266BD13}"/>
          </ac:picMkLst>
        </pc:picChg>
      </pc:sldChg>
      <pc:sldMasterChg chg="addSldLayout modSldLayout">
        <pc:chgData name="Ricardo Wiedenbrüg" userId="f6255419-7590-4ffb-b466-6b29da32cd37" providerId="ADAL" clId="{8BAF0E7E-351C-4B6C-951B-CBBEBC3F6114}" dt="2023-05-05T15:11:40.990" v="280" actId="20577"/>
        <pc:sldMasterMkLst>
          <pc:docMk/>
          <pc:sldMasterMk cId="0" sldId="2147483648"/>
        </pc:sldMasterMkLst>
        <pc:sldLayoutChg chg="modSp mod">
          <pc:chgData name="Ricardo Wiedenbrüg" userId="f6255419-7590-4ffb-b466-6b29da32cd37" providerId="ADAL" clId="{8BAF0E7E-351C-4B6C-951B-CBBEBC3F6114}" dt="2023-05-05T15:11:40.990" v="280" actId="20577"/>
          <pc:sldLayoutMkLst>
            <pc:docMk/>
            <pc:sldMasterMk cId="0" sldId="2147483648"/>
            <pc:sldLayoutMk cId="0" sldId="2147483649"/>
          </pc:sldLayoutMkLst>
          <pc:spChg chg="mod">
            <ac:chgData name="Ricardo Wiedenbrüg" userId="f6255419-7590-4ffb-b466-6b29da32cd37" providerId="ADAL" clId="{8BAF0E7E-351C-4B6C-951B-CBBEBC3F6114}" dt="2023-05-05T15:11:20.790" v="258" actId="20577"/>
            <ac:spMkLst>
              <pc:docMk/>
              <pc:sldMasterMk cId="0" sldId="2147483648"/>
              <pc:sldLayoutMk cId="0" sldId="2147483649"/>
              <ac:spMk id="10" creationId="{00000000-0000-0000-0000-000000000000}"/>
            </ac:spMkLst>
          </pc:spChg>
          <pc:spChg chg="mod">
            <ac:chgData name="Ricardo Wiedenbrüg" userId="f6255419-7590-4ffb-b466-6b29da32cd37" providerId="ADAL" clId="{8BAF0E7E-351C-4B6C-951B-CBBEBC3F6114}" dt="2023-05-05T15:11:40.990" v="280" actId="20577"/>
            <ac:spMkLst>
              <pc:docMk/>
              <pc:sldMasterMk cId="0" sldId="2147483648"/>
              <pc:sldLayoutMk cId="0" sldId="2147483649"/>
              <ac:spMk id="12" creationId="{00000000-0000-0000-0000-000000000000}"/>
            </ac:spMkLst>
          </pc:spChg>
        </pc:sldLayoutChg>
        <pc:sldLayoutChg chg="delSp add mod modTransition">
          <pc:chgData name="Ricardo Wiedenbrüg" userId="f6255419-7590-4ffb-b466-6b29da32cd37" providerId="ADAL" clId="{8BAF0E7E-351C-4B6C-951B-CBBEBC3F6114}" dt="2023-05-05T15:04:33.455" v="190" actId="478"/>
          <pc:sldLayoutMkLst>
            <pc:docMk/>
            <pc:sldMasterMk cId="0" sldId="2147483648"/>
            <pc:sldLayoutMk cId="1363147595" sldId="2147483754"/>
          </pc:sldLayoutMkLst>
          <pc:spChg chg="del">
            <ac:chgData name="Ricardo Wiedenbrüg" userId="f6255419-7590-4ffb-b466-6b29da32cd37" providerId="ADAL" clId="{8BAF0E7E-351C-4B6C-951B-CBBEBC3F6114}" dt="2023-05-05T15:04:30.951" v="188" actId="478"/>
            <ac:spMkLst>
              <pc:docMk/>
              <pc:sldMasterMk cId="0" sldId="2147483648"/>
              <pc:sldLayoutMk cId="1363147595" sldId="2147483754"/>
              <ac:spMk id="7" creationId="{88644334-422B-4468-8B9F-E74B99CE35C3}"/>
            </ac:spMkLst>
          </pc:spChg>
          <pc:spChg chg="del">
            <ac:chgData name="Ricardo Wiedenbrüg" userId="f6255419-7590-4ffb-b466-6b29da32cd37" providerId="ADAL" clId="{8BAF0E7E-351C-4B6C-951B-CBBEBC3F6114}" dt="2023-05-05T15:04:29.585" v="187" actId="478"/>
            <ac:spMkLst>
              <pc:docMk/>
              <pc:sldMasterMk cId="0" sldId="2147483648"/>
              <pc:sldLayoutMk cId="1363147595" sldId="2147483754"/>
              <ac:spMk id="8" creationId="{1EBEF3D9-E621-43C8-A050-D86F67A900DA}"/>
            </ac:spMkLst>
          </pc:spChg>
          <pc:spChg chg="del">
            <ac:chgData name="Ricardo Wiedenbrüg" userId="f6255419-7590-4ffb-b466-6b29da32cd37" providerId="ADAL" clId="{8BAF0E7E-351C-4B6C-951B-CBBEBC3F6114}" dt="2023-05-05T15:04:33.455" v="190" actId="478"/>
            <ac:spMkLst>
              <pc:docMk/>
              <pc:sldMasterMk cId="0" sldId="2147483648"/>
              <pc:sldLayoutMk cId="1363147595" sldId="2147483754"/>
              <ac:spMk id="9" creationId="{E84AC20A-894D-4767-B1A0-5B40D8271A9D}"/>
            </ac:spMkLst>
          </pc:spChg>
          <pc:spChg chg="del">
            <ac:chgData name="Ricardo Wiedenbrüg" userId="f6255419-7590-4ffb-b466-6b29da32cd37" providerId="ADAL" clId="{8BAF0E7E-351C-4B6C-951B-CBBEBC3F6114}" dt="2023-05-05T15:04:32.508" v="189" actId="478"/>
            <ac:spMkLst>
              <pc:docMk/>
              <pc:sldMasterMk cId="0" sldId="2147483648"/>
              <pc:sldLayoutMk cId="1363147595" sldId="2147483754"/>
              <ac:spMk id="10" creationId="{E946DB14-E45B-4936-B3BF-8F202F3720A8}"/>
            </ac:spMkLst>
          </pc:spChg>
        </pc:sldLayoutChg>
      </pc:sldMasterChg>
      <pc:sldMasterChg chg="delSldLayout modSldLayout">
        <pc:chgData name="Ricardo Wiedenbrüg" userId="f6255419-7590-4ffb-b466-6b29da32cd37" providerId="ADAL" clId="{8BAF0E7E-351C-4B6C-951B-CBBEBC3F6114}" dt="2023-05-05T14:57:58.713" v="105" actId="47"/>
        <pc:sldMasterMkLst>
          <pc:docMk/>
          <pc:sldMasterMk cId="4166317129" sldId="2147483710"/>
        </pc:sldMasterMkLst>
        <pc:sldLayoutChg chg="del">
          <pc:chgData name="Ricardo Wiedenbrüg" userId="f6255419-7590-4ffb-b466-6b29da32cd37" providerId="ADAL" clId="{8BAF0E7E-351C-4B6C-951B-CBBEBC3F6114}" dt="2023-05-05T14:53:08.235" v="34" actId="47"/>
          <pc:sldLayoutMkLst>
            <pc:docMk/>
            <pc:sldMasterMk cId="4166317129" sldId="2147483710"/>
            <pc:sldLayoutMk cId="1366304132" sldId="2147483715"/>
          </pc:sldLayoutMkLst>
        </pc:sldLayoutChg>
        <pc:sldLayoutChg chg="delSp mod">
          <pc:chgData name="Ricardo Wiedenbrüg" userId="f6255419-7590-4ffb-b466-6b29da32cd37" providerId="ADAL" clId="{8BAF0E7E-351C-4B6C-951B-CBBEBC3F6114}" dt="2023-05-05T14:53:43.360" v="37" actId="478"/>
          <pc:sldLayoutMkLst>
            <pc:docMk/>
            <pc:sldMasterMk cId="4166317129" sldId="2147483710"/>
            <pc:sldLayoutMk cId="1285083146" sldId="2147483751"/>
          </pc:sldLayoutMkLst>
          <pc:spChg chg="del">
            <ac:chgData name="Ricardo Wiedenbrüg" userId="f6255419-7590-4ffb-b466-6b29da32cd37" providerId="ADAL" clId="{8BAF0E7E-351C-4B6C-951B-CBBEBC3F6114}" dt="2023-05-05T14:53:43.360" v="37" actId="478"/>
            <ac:spMkLst>
              <pc:docMk/>
              <pc:sldMasterMk cId="4166317129" sldId="2147483710"/>
              <pc:sldLayoutMk cId="1285083146" sldId="2147483751"/>
              <ac:spMk id="4" creationId="{00000000-0000-0000-0000-000000000000}"/>
            </ac:spMkLst>
          </pc:spChg>
        </pc:sldLayoutChg>
        <pc:sldLayoutChg chg="del">
          <pc:chgData name="Ricardo Wiedenbrüg" userId="f6255419-7590-4ffb-b466-6b29da32cd37" providerId="ADAL" clId="{8BAF0E7E-351C-4B6C-951B-CBBEBC3F6114}" dt="2023-05-05T14:53:16.989" v="36" actId="47"/>
          <pc:sldLayoutMkLst>
            <pc:docMk/>
            <pc:sldMasterMk cId="4166317129" sldId="2147483710"/>
            <pc:sldLayoutMk cId="2117037624" sldId="2147483754"/>
          </pc:sldLayoutMkLst>
        </pc:sldLayoutChg>
        <pc:sldLayoutChg chg="del">
          <pc:chgData name="Ricardo Wiedenbrüg" userId="f6255419-7590-4ffb-b466-6b29da32cd37" providerId="ADAL" clId="{8BAF0E7E-351C-4B6C-951B-CBBEBC3F6114}" dt="2023-05-05T14:57:58.713" v="105" actId="47"/>
          <pc:sldLayoutMkLst>
            <pc:docMk/>
            <pc:sldMasterMk cId="4166317129" sldId="2147483710"/>
            <pc:sldLayoutMk cId="3577747130" sldId="2147483755"/>
          </pc:sldLayoutMkLst>
        </pc:sldLayoutChg>
      </pc:sldMasterChg>
      <pc:sldMasterChg chg="add del addSldLayout delSldLayout">
        <pc:chgData name="Ricardo Wiedenbrüg" userId="f6255419-7590-4ffb-b466-6b29da32cd37" providerId="ADAL" clId="{8BAF0E7E-351C-4B6C-951B-CBBEBC3F6114}" dt="2023-05-05T14:59:51.755" v="139" actId="700"/>
        <pc:sldMasterMkLst>
          <pc:docMk/>
          <pc:sldMasterMk cId="1616386562" sldId="2147483757"/>
        </pc:sldMasterMkLst>
        <pc:sldLayoutChg chg="add del">
          <pc:chgData name="Ricardo Wiedenbrüg" userId="f6255419-7590-4ffb-b466-6b29da32cd37" providerId="ADAL" clId="{8BAF0E7E-351C-4B6C-951B-CBBEBC3F6114}" dt="2023-05-05T14:59:51.755" v="139" actId="700"/>
          <pc:sldLayoutMkLst>
            <pc:docMk/>
            <pc:sldMasterMk cId="1616386562" sldId="2147483757"/>
            <pc:sldLayoutMk cId="824187019" sldId="2147483758"/>
          </pc:sldLayoutMkLst>
        </pc:sldLayoutChg>
        <pc:sldLayoutChg chg="add del">
          <pc:chgData name="Ricardo Wiedenbrüg" userId="f6255419-7590-4ffb-b466-6b29da32cd37" providerId="ADAL" clId="{8BAF0E7E-351C-4B6C-951B-CBBEBC3F6114}" dt="2023-05-05T14:59:51.755" v="139" actId="700"/>
          <pc:sldLayoutMkLst>
            <pc:docMk/>
            <pc:sldMasterMk cId="1616386562" sldId="2147483757"/>
            <pc:sldLayoutMk cId="1638912101" sldId="2147483759"/>
          </pc:sldLayoutMkLst>
        </pc:sldLayoutChg>
        <pc:sldLayoutChg chg="add del">
          <pc:chgData name="Ricardo Wiedenbrüg" userId="f6255419-7590-4ffb-b466-6b29da32cd37" providerId="ADAL" clId="{8BAF0E7E-351C-4B6C-951B-CBBEBC3F6114}" dt="2023-05-05T14:59:51.755" v="139" actId="700"/>
          <pc:sldLayoutMkLst>
            <pc:docMk/>
            <pc:sldMasterMk cId="1616386562" sldId="2147483757"/>
            <pc:sldLayoutMk cId="4293020212" sldId="2147483760"/>
          </pc:sldLayoutMkLst>
        </pc:sldLayoutChg>
        <pc:sldLayoutChg chg="add del">
          <pc:chgData name="Ricardo Wiedenbrüg" userId="f6255419-7590-4ffb-b466-6b29da32cd37" providerId="ADAL" clId="{8BAF0E7E-351C-4B6C-951B-CBBEBC3F6114}" dt="2023-05-05T14:59:51.755" v="139" actId="700"/>
          <pc:sldLayoutMkLst>
            <pc:docMk/>
            <pc:sldMasterMk cId="1616386562" sldId="2147483757"/>
            <pc:sldLayoutMk cId="682648444" sldId="2147483761"/>
          </pc:sldLayoutMkLst>
        </pc:sldLayoutChg>
        <pc:sldLayoutChg chg="add del">
          <pc:chgData name="Ricardo Wiedenbrüg" userId="f6255419-7590-4ffb-b466-6b29da32cd37" providerId="ADAL" clId="{8BAF0E7E-351C-4B6C-951B-CBBEBC3F6114}" dt="2023-05-05T14:59:51.755" v="139" actId="700"/>
          <pc:sldLayoutMkLst>
            <pc:docMk/>
            <pc:sldMasterMk cId="1616386562" sldId="2147483757"/>
            <pc:sldLayoutMk cId="740719601" sldId="2147483762"/>
          </pc:sldLayoutMkLst>
        </pc:sldLayoutChg>
        <pc:sldLayoutChg chg="add del">
          <pc:chgData name="Ricardo Wiedenbrüg" userId="f6255419-7590-4ffb-b466-6b29da32cd37" providerId="ADAL" clId="{8BAF0E7E-351C-4B6C-951B-CBBEBC3F6114}" dt="2023-05-05T14:59:51.755" v="139" actId="700"/>
          <pc:sldLayoutMkLst>
            <pc:docMk/>
            <pc:sldMasterMk cId="1616386562" sldId="2147483757"/>
            <pc:sldLayoutMk cId="3538473482" sldId="2147483763"/>
          </pc:sldLayoutMkLst>
        </pc:sldLayoutChg>
        <pc:sldLayoutChg chg="add del">
          <pc:chgData name="Ricardo Wiedenbrüg" userId="f6255419-7590-4ffb-b466-6b29da32cd37" providerId="ADAL" clId="{8BAF0E7E-351C-4B6C-951B-CBBEBC3F6114}" dt="2023-05-05T14:59:51.755" v="139" actId="700"/>
          <pc:sldLayoutMkLst>
            <pc:docMk/>
            <pc:sldMasterMk cId="1616386562" sldId="2147483757"/>
            <pc:sldLayoutMk cId="3773624493" sldId="2147483764"/>
          </pc:sldLayoutMkLst>
        </pc:sldLayoutChg>
        <pc:sldLayoutChg chg="add del">
          <pc:chgData name="Ricardo Wiedenbrüg" userId="f6255419-7590-4ffb-b466-6b29da32cd37" providerId="ADAL" clId="{8BAF0E7E-351C-4B6C-951B-CBBEBC3F6114}" dt="2023-05-05T14:59:51.755" v="139" actId="700"/>
          <pc:sldLayoutMkLst>
            <pc:docMk/>
            <pc:sldMasterMk cId="1616386562" sldId="2147483757"/>
            <pc:sldLayoutMk cId="2742391480" sldId="2147483765"/>
          </pc:sldLayoutMkLst>
        </pc:sldLayoutChg>
        <pc:sldLayoutChg chg="add del">
          <pc:chgData name="Ricardo Wiedenbrüg" userId="f6255419-7590-4ffb-b466-6b29da32cd37" providerId="ADAL" clId="{8BAF0E7E-351C-4B6C-951B-CBBEBC3F6114}" dt="2023-05-05T14:59:51.755" v="139" actId="700"/>
          <pc:sldLayoutMkLst>
            <pc:docMk/>
            <pc:sldMasterMk cId="1616386562" sldId="2147483757"/>
            <pc:sldLayoutMk cId="4283917788" sldId="2147483766"/>
          </pc:sldLayoutMkLst>
        </pc:sldLayoutChg>
        <pc:sldLayoutChg chg="add del">
          <pc:chgData name="Ricardo Wiedenbrüg" userId="f6255419-7590-4ffb-b466-6b29da32cd37" providerId="ADAL" clId="{8BAF0E7E-351C-4B6C-951B-CBBEBC3F6114}" dt="2023-05-05T14:59:51.755" v="139" actId="700"/>
          <pc:sldLayoutMkLst>
            <pc:docMk/>
            <pc:sldMasterMk cId="1616386562" sldId="2147483757"/>
            <pc:sldLayoutMk cId="2168760556" sldId="2147483767"/>
          </pc:sldLayoutMkLst>
        </pc:sldLayoutChg>
        <pc:sldLayoutChg chg="add del">
          <pc:chgData name="Ricardo Wiedenbrüg" userId="f6255419-7590-4ffb-b466-6b29da32cd37" providerId="ADAL" clId="{8BAF0E7E-351C-4B6C-951B-CBBEBC3F6114}" dt="2023-05-05T14:59:51.755" v="139" actId="700"/>
          <pc:sldLayoutMkLst>
            <pc:docMk/>
            <pc:sldMasterMk cId="1616386562" sldId="2147483757"/>
            <pc:sldLayoutMk cId="2921338355" sldId="2147483768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07T05:49:55.752"/>
    </inkml:context>
    <inkml:brush xml:id="br0">
      <inkml:brushProperty name="width" value="0.0375" units="cm"/>
      <inkml:brushProperty name="height" value="0.0375" units="cm"/>
    </inkml:brush>
    <inkml:brush xml:id="br1">
      <inkml:brushProperty name="width" value="0.0375" units="cm"/>
      <inkml:brushProperty name="height" value="0.0375" units="cm"/>
      <inkml:brushProperty name="color" value="#FF0066"/>
    </inkml:brush>
    <inkml:brush xml:id="br2">
      <inkml:brushProperty name="width" value="0.075" units="cm"/>
      <inkml:brushProperty name="height" value="0.075" units="cm"/>
      <inkml:brushProperty name="color" value="#008C3A"/>
    </inkml:brush>
    <inkml:brush xml:id="br3">
      <inkml:brushProperty name="width" value="0.0375" units="cm"/>
      <inkml:brushProperty name="height" value="0.0375" units="cm"/>
      <inkml:brushProperty name="color" value="#004F8B"/>
    </inkml:brush>
  </inkml:definitions>
  <inkml:trace contextRef="#ctx0" brushRef="#br0">13470 79 9502,'13'-30'826,"-3"18"-156,1 2-243,1 3-129,-1 2-88,0 0-24,-3 1 36,-2 1-183,-3 2 277,-1 0-262,-2 3 85,-1 1-104,-1 4-99,0 0 90,0 5-37,1-2 59,1 4-49,-1-1 50,1 3-3,0-2-4,0 2 23,0-1-60,0 0 18,0-1-20,0 0-232,-1-1 95,0 1-165,-3-2 132,0 2-134,-3-1 69,-1 0-134,0 1-311,-2-1 448,0 1-300,-3 1 529,0 2 0,-3 0 0</inkml:trace>
  <inkml:trace contextRef="#ctx0" brushRef="#br0" timeOffset="1">18564 145 9502,'13'-16'222,"-6"9"-71,0 3 156,3-2-114,0 3 174,3-3-98,-2 4 132,3-2 16,-2 3-91,1 0 66,0 1-127,-2 0-1,-1 2-87,-1 0 20,-1 2-131,-2 0-1,-2 1-11,-2 1 27,0-1-197,-1 3 62,-1-1-155,-2 1-141,0 1 116,-4 1-149,0 0 146,-3 1-259,-2 1 76,-2 2-218,-1 2 207,-4 1-147,0 1 339,-3 3-149,-1 1 388,0 2 0,-1 0 0</inkml:trace>
  <inkml:trace contextRef="#ctx0" brushRef="#br0" timeOffset="1">10518 568 9502,'8'-2'-601,"-4"1"706,0-1-58,-1-2 83,0-1 13,-1 0 24,0-2-22,0 0 94,-1-1-36,0 0 129,0 1-36,1-2-22,-2 2-10,2-2-52,-1 2-22,1 0-38,0 1 5,1 0-80,1 0-28,0 1 12,1-1 2,-1 2 68,2 1 0,-1-1 14,1 1-24,0 0-96,0 1-6,1 0-79,1 1 54,-1 0 2,1 0 19,-1 1 13,-1-1-41,1 1 54,0 0-43,-1 0 4,-2 0-17,1 0 10,-1 0-3,-1 0 7,-2 0-20,2 0-23,-3 0-35,0 1 24,-1-1 1,-3 3-1,0-3 16,-1 3 13,-1-3-21,0 1-38,1 0 46,-1 0-51,0 0 66,-1 1-10,1 0 2,0 1-8,0 1 10,1 1-4,-1 0 2,1 1-2,0 1-6,1 2 3,0-2-7,1 3 7,0-1 54,0 0-37,3-1 43,-1-1 49,1-1-15,0 1 88,0-4-83,1 2 107,2-3-63,1 1 109,2-3-103,2 0 61,1-1-60,1-2 64,3-3-24,0-1 10,1-3-23,2-2-1,-1-2 39,3-3 15,0-1 18,1-2-14,-1 0-147,0-3 17,-2 1-83,0-3-121,-1 1 51,-2-2-84,0 2 68,-3-2 32,0 3-13,-1 2-10,-2 2 4,-1 3-6,-2 3 15,0 3 23,-2 3-52,-1 2 31,-1 2-107,0 1 91,-3 4-100,-2 1 66,-2 5-84,-2 2 154,-1 5-43,-1 3 97,0 2-77,1 3 42,0 1 3,0 2 14,2-2 43,-1 2-25,5-4 14,-2 2-28,3-5-20,1-1-22,1-2 67,1-1 5,0-3 148,0-1-34,3-2 56,0-1 0,3-2-53,1-1 64,1-2-85,1-2 3,2-1-45,0 0 0,0 0-77,2-3 50,-2 0-48,2-3 72,0-1-72,0-1-23,-1-1-9,0 0-28,0 1 82,0-1-38,-2 2 37,2 0-25,-3 1 16,-1 1-28,1 1 22,-2 1 0,-2 1 6,0 0 2,-1 1-5,0 0 1,-2 1 0,1 0 1,-3 0-3,0 0 3,-2 1-6,-3-1 4,-1 1-2,-1 0 2,0 0-12,0-1 9,-1 0-9,1 0-46,-1 1 41,0 0-43,0 0 63,-1 2-7,1 0 3,-1 1-6,1 0 16,0 2-13,0 1 11,1 1-16,0 0 51,1 2-36,1-1 42,1 1-53,0 0 38,2-1-26,1 0 36,1 0 14,0-2 24,2-1-4,1-2-1,2 0 18,2-2-6,3 0 62,1-2-116,1 0-20,2-2-27,0-2 3,1-2 16,-2-1-26,0-1 10,1-1-115,-3 0 73,0-1-112,-2 1 101,-1-1-155,-2 0 75,-1 0-105,-1 0-96,-2-1 111,-1-1-137,0 2 126,-1 0 18,-1 0 52,-2 2-18,0 1 59,-2 2 26,-1 3-12,-1 0 37,0 2 54,-1 1-41,1 2 116,0 3-136,0 1 174,2 2-104,0 1 147,2 0-111,2-1 124,0 1-76,2-2 101,0 1 33,4-2-50,1 0 53,2-2-71,2 0-11,1-1 12,1-1-27,1-2 38,1 1-74,-1-2 42,1 1-41,-2-1 34,2 0-28,-4 0 30,0 0-85,-3 0-22,0 1 10,-2 0-10,-3 1-33,0 0 7,-2 3-88,-2 0 84,-3 2-171,-1-1 74,-3 2-117,-1-1 71,-2 1 105,2-1-47,-3 2 86,3-2-433,-1 0 117,0 0-292,3-1 242,-1-2-91,3 1 290,1-1-94,1-1 291,1 0 0,0-1 0</inkml:trace>
  <inkml:trace contextRef="#ctx0" brushRef="#br0" timeOffset="2">8413 191 9502,'0'-13'279,"-1"10"-58,1-1 173,0 1-285,0 2-109,0-1-75,-1 1 16,1 0-534,-1 0 353,1 1-494,1-1 570,4-1-48,2 1 149,1-1-24,1 1 87,0-1 0,1 1 0,1 0 0,-1-1 0,0 1 7,0 0 18,-2 0-61,-1 1 110,-1 0-91,0 0 129,-3 2-109,0 1 135,0 2-88,-2 1 109,0 0-60,-1 1-13,1 0-19,-1-1 4,0 0-231,1 0 149,1 0-179,3-1 190,1 0 0,2 0 0</inkml:trace>
  <inkml:trace contextRef="#ctx0" brushRef="#br0" timeOffset="3">16570 208 9502,'4'-13'1061,"-2"8"-972,0 0 5,-1 2-127,1 2 76,-1 2 28,0 0 42,-1 4 32,1 5-10,-2 3 11,-1 3-15,-1 4-16,1 0-26,-2 4-7,1-4 5,0 3-33,0-4 63,0 1-39,0-4-27,1 0 23,1-2-38,-1-1 43,1-3-40,-1 0-23,2-2-11,-1-2 28,1 0-19,-1-2-13,1-1-14,0-1 96,0 0-47,0-5 45,0 0-98,0-4 9,1-3-40,0-3 23,1-3-80,-1-1 9,2-3-18,-1 0 39,2-3 4,-1-1 25,0-1-24,0 1 3,1 0 63,0 3-2,0 0 32,0 4-55,-1 2 34,1 4 18,-2 2 2,2 3-10,-1 2-70,1 2 25,0 0-13,0 4 54,2 1-7,0 2 10,1 4-15,0 2 21,0 2-12,0 0 14,1 2 13,0-1-27,-2 1 25,2 0-35,-2-2 53,0 1-38,-1-1 40,0 0-52,-1-1 53,-2-1 12,0 2 23,0-2-10,-2 2-35,0-2-9,-1 1 6,-3-1-78,-1 0 59,-3 0-57,-1 0-62,-1-1 28,-1 0-114,1-1 120,-2 1-227,1-3 112,-1 1-171,3 0 130,-2-2-54,2-1 57,2 0-70,0 0-150,4-2 80,0 0-129,3 0 130,0-2 198,5 0 20,3-2 137,5 0 0,3-1 0</inkml:trace>
  <inkml:trace contextRef="#ctx0" brushRef="#br0" timeOffset="4">8149 499 9502,'-10'-2'129,"7"2"-21,2-1 116,-1 1-109,2 0 36,-2 2-34,0 0-5,1 1 12,-1 2-59,2 1 15,-1 0-8,0 1-59,0-1 41,1 0-45,0 1 114,0-3-43,1 0 44,1 0-49,1-2 29,1 0-10,2-1 11,-1-1-69,1 0 24,0 0-24,0 0 40,0-2-64,-1 0-24,1-1-5,-1-1 16,0-2 1,-1 2 31,0-2-34,-2-1-66,1 1 39,-3-1-123,2 1 114,-1-1-90,-1 1 84,0-1-97,-2 2 48,0 0 10,-3 0 24,0 3 18,-2-1 3,0 3-6,-1-1 4,0 2-3,-1 2 1,1 3-7,0 1 5,-1 3 67,1 1 21,2 1 12,-1 1-21,2-2 20,1 2-59,1-3 69,1 1-2,0-2-3,1-2 68,1-1-74,1-1 134,0-2-67,2-1 122,2-2-111,2 0 43,1-2-55,2-2 36,1-3-45,1-2-17,1-2-4,0-2 31,1-1-50,1-2 50,-1-1-69,2-2-5,-2 2 31,2-4-38,-3 2 39,0-1-75,-2 0 2,-1 0-78,-1 1 82,-2 0-63,-1 1 32,0 1-15,-2 1 16,-1 3 37,-2 2 17,1 3-35,-1 1-45,-1 3-131,0 2 31,0 3-80,-2 0 155,-2 6 24,0 2 33,-3 2 5,1 3-20,-1 1 50,1 2-32,-1 1 30,0 0 7,1 2-50,-1-1 51,2-1-45,0-1 1,1-1 23,1-1-13,1-2 35,1-1-29,0 0 17,1-2-19,-1-1 18,2-1-13,0-2 13,0-1-19,3-1 40,0 0-28,2-2 31,1 0-26,1-2-6,-1 0 8,2 0-6,0-3-7,1 0 11,0-3-8,1-1-39,-1-1 30,0-1-34,0-1 44,-1-1-55,-1 0-14,0 0-12,0-1 17,-2 1 2,-1 0 36,0 1-47,-2 1 87,-1 1-42,0 2 39,-2 1-49,1 2-57,-1 1 39,-1 0-41,-2 3 97,0 1-25,-3 3 27,-1 1-31,0 3 75,0 2-14,1 1 69,-1 1-73,0 0 65,3-1-16,-1 2 2,2-2 35,1 0-97,0-1 36,2 0-23,-1-2-18,1-1 33,0-1-21,1-1 15,-1-2 54,3 0-44,0-1 39,1-2-60,2 0-3,1 0-2,0-1 5,2-2-64,-1 1 43,2-3-42,-1 0 11,1-3-6,0 0-9,-2-1 15,1 0-57,-1-1 23,-1-1-101,0 1 96,-2-1-90,1 0 71,-3 0-93,0 1 81,-1 1-18,-1 1 62,0 1-43,-1 2 73,0 1-57,0 1 56,-1 1 0,1 2-25,-3 1 33,-1 5-49,-1 0 72,1 2 5,-1 2 28,0 2-28,0 0 18,2 0 7,0 0 19,1-1 37,0-1-28,2-1-6,-1-2 1,2-1-24,0-1-3,2-1 15,1-2 45,2-1-58,1-1 60,1-1-67,1-1-30,1 0 23,0-3-25,1-2 32,0-1-61,1-2-17,-2 1-12,2-3-74,-3 2 69,0-2-80,-1 0 72,-2 1 20,0 0 12,-1 0 25,0 0-142,-1 0 45,-2 1-125,1 2 112,-1 0 69,-1 2 7,0 1 50,0 2-86,-1 0 14,1 4 62,-1 0 36,0 4 6,0 0-6,0 2 1,0-2 29,0 2-5,0-3 37,0 2-54,0-3 21,1 1-18,2-1 56,-1-1-26,1-2 88,2 1-84,-2-1 38,4-1-65,-2 0 31,1-1-70,0-1-13,0-2-2,0 1 13,1-2-19,-2 0-17,0 0-4,-2 1 1,1-1 62,-1 1-25,-2 1 21,1-1-149,-2 2-96,1 0-10,-2 3-14,1 1 231,-3 5-20,0 2 63,-1 3-77,-2 2 56,0 0 15,0 3 1,0-1 45,0 0-43,1 0 15,0-2-15,2-2 13,2-1 8,0-4 19,0 0-17,2-2 135,1-3-41,1 0 111,3-2-48,2-3-28,3-3-32,1-2 6,3-4-91,0-3 35,2-4-28,0 1-15,2-4-16,0 0 3,1-4 19,-1 1 24,2-4 23,-2 3-39,0-4-165,-2 1-49,-1-1-95,-1 1 53,-2 0 52,-2 3 32,-2 1-23,-1 6 44,-2 4 47,-2 4-6,-1 3-52,-2 3-42,-2 7-18,-2 3 24,-5 8 127,-2 5 12,-3 6 15,-1 4-14,-1 2-1,0 3-39,0 0 45,-2 3-77,1-2 26,-1 0-23,0 0 27,2-2-70,0-1 51,0-3-48,4-2 74,-1-3 1,4-4 0,0-2-17,3-4 57,-1-2-56,3-3 55,1-2-2,0-2-69,2-1 71,0-4-69,2 0 31,0-5-27,3-1 22,-1-2-26,3-1-21,-1-1-16,1-1-4,-1 0 3,1-1 40,1 0-1,0 1-4,-1 1 4,2 1 53,-1 0-4,1 2 19,0 1-28,0 1-29,1 1-8,-1 2 6,2 0 77,-2 0 21,2 1 16,0 0 21,0 1-85,-1 0 22,0 0-21,0-1 45,-1 1 30,0-2-10,-1 1 56,0 0-101,-1-1 54,-1 0-62,0 0-25,0-1 18,-2 0-16,1 0 27,-1-1-18,-1 1 11,0-3-5,-2 2-35,1-1-3,-1 0-11,-1 0 9,-1 0-8,-1-1-24,-1 2 0,-2 0-6,-1 1 16,-2 0 15,1 2-20,-1 1-7,0 0 36,0 2-38,-1 0 40,1 2-11,1 3 0,-1 2-2,1 0 64,1 2 22,2-1 2,0 2-12,1-1 29,2 1-15,0-2 87,1 1-11,1-2 22,1 0-43,2-1 3,1-2-6,2-1 36,0-1-8,1-1 6,1-1-54,0 0-11,2-1 32,0-1-96,0-1 65,0-1-52,0-2 64,0 0-81,-1-1-17,0 0-22,0-1 22,-1 1-47,-2-1 34,0 0-124,-2 1-30,-1-1 16,0 1-64,-2 1 106,0 0-46,-1 1 61,-1 0-52,1 2 43,-1-1 20,-1 3-10,0-1 28,-1 2 43,-1 1-37,-1 2 48,-1 2-66,2 1 84,-2 1-16,2 1 89,-1-2-26,2 1 32,0 0-45,1-2 14,0-1 10,1 0 7,0-1 59,2-2 44,0 0-36,2-2 72,2 1-109,1-2 37,3-1-85,-1-1 45,2-3-46,-1 1 87,3-3-55,-2 2 63,2-3-19,0 2 13,-1 0 0,1 1 2,-2 1-84,0 1-6,-1 1-5,-1 1-57,-1 1 26,0 1-9,-1 0 23,-1 1 31,-1 2 26,1 0-30,-1 3-54,0-1-48,-1 1-41,0 0-14,1 1-72,-2-2 32,1 0-52,-1 0 48,0-1-167,0-1 45,-1 0-139,0-2-131,-1 1 125,0-1-144,-2 0 201,0-1-86,-4 0 95,0 0 30,-5 0 154,-1-1 168,-2-2 0,-3-1 0</inkml:trace>
  <inkml:trace contextRef="#ctx0" brushRef="#br0" timeOffset="5">17387 204 9502,'-7'-19'505,"6"13"-925,1 5-228,0-1 237,0 1 257,2-1 154,-1 0 0,1-3 0,1 0 0,2-3 0</inkml:trace>
  <inkml:trace contextRef="#ctx0" brushRef="#br0" timeOffset="6">17673 163 9535,'2'9'-115,"-2"-4"39,0 0-45,0-1 6,0 1 3,-1-1-138,1-1 154,-1 0-95,-1 1 191,1-3 0,1 1 0</inkml:trace>
  <inkml:trace contextRef="#ctx0" brushRef="#br0" timeOffset="7">11326 555 10653,'11'-5'409,"-5"3"-356,-1 0-7,1 0 127,1 0 11,0-1 94,1-1-51,-1-1-93,1 0-8,0-1-51,1-1 63,-1-1-13,0 0 18,0 0-25,0-1-75,-1 0-12,-2 0-3,1 0-125,-2 0 76,-1 1-84,0 0 57,-2 1-34,0 0 25,-1 1-84,-1 0 117,-3 2-173,-1 1 101,-2 1-136,-1 0 80,-2 2-8,1 1 63,-1 2-53,1 2 185,0 2-64,0 3 117,1 1 71,1 1-44,0 2 71,2-1-84,0 3 13,2-2-25,1 0 60,0-1-87,2-1 75,-1-1-44,2-1 45,0-3-34,1 0 19,1-1-52,4-3 74,-2 0-6,3-1 52,0-1-33,3-1-83,-1-1-54,2-1-53,0-2 58,1-2-56,-1-1 48,0-1-66,0 0 61,-2-1 16,0 1 2,-1-1 19,-1-1-236,-1 1 59,-1 0-144,1 0 115,-2 1-79,0 1 53,-2 2-74,0 0 49,0 1 25,-2 2 27,1 0-8,-1 2 156,0 0-39,0 2 75,-1 1-74,0 3 85,0 1-43,0 2 91,0 0-33,0 0-3,0-1-12,0 2-33,0-3 37,0 0-6,0-1 29,0 0 29,1-2-63,-1 0 22,2-1-28,0-2-22,1 1 21,2-2-18,0 0 10,0 0-41,0-1-13,1-1-1,-1 0 3,1-2 44,0 0-11,-1 0 8,0 1-53,-1-2-6,0 2-17,-1 0 19,0 1-125,0 0 44,0 0-114,-1 2 120,-1 0 28,1 0 39,-1 3-6,0 1 54,1 1 22,-1 1 0,-1 1-4,1-1-62,0 0 18,0 0-13,0-2 225,1-1-54,0 0 149,1-2-8,1 0-79,2-1 53,0-2-51,2-1-12,1-2-27,0-3-2,2-1-40,1-2-57,-1-1 8,1-1-22,0-1 28,1 0-38,-1-1-27,1-2 8,-2 1-17,1-2 92,-2 0-45,0-1-54,0-1-204,-3 0 13,-1 1-95,1-1 72,-4 3 67,0 1-40,0 5 74,-2 2-75,-1 3 65,0 2-68,0 1 112,-3 3-30,-1 3 66,-3 3-44,-1 3 111,-1 4-19,0 2 87,-2 2-43,2 0 15,-1 4-51,2-3 1,0 0 29,2-1-15,2-1 85,0-2-78,1 0 55,0-3-30,3 0 35,-1-3-26,2-1 33,0-1-9,3-2 14,1-1 53,2 0-91,2-2 49,1 0-59,0-1-42,1 0 37,1-1-36,1 0 23,-1-1 10,0 0-3,0 0 6,-1 1-46,-1 0 29,0 0-44,-3 1-37,-1 1 15,-1 1-82,-1 1 74,-2 1-28,-1 2 17,0 1 7,-2 1 6,0 0 42,-3-1-8,0 2 0,-3-2 8,0 2-7,-1-1 1,0-1-12,-1-1 50,1 0-32,-1-1 47,2 0-21,-1-1-18,3-1 25,-1 1-21,1-2-45,1-1 37,1 0-72,1 0 63,3-1-25,1 0 30,3 0-2,1-2 0,2 1 7,0-1-3,0-2 3,1 1 37,1 0 10,0-1 4,-1 1-6,1-2 35,1 0-10,-2 1 71,2-1 3,-2 0 4,2-1-15,-2 0-29,1 1-9,0-1 2,-1 0 23,-1 0-6,1 1-33,-2 0 18,0 1-22,0 1-28,0-1 27,-1 1-48,0 1 66,-2 0-64,2 0 6,-1 2-14,0-2-61,0 2 84,0-1-54,-1 1 57,1-1 8,-1 1-12,-1 0 14,0 0-20,-1 0 65,0 0 8,-1 0 4,-1 0-50,0-1-68,-1 0-1,-2 0-95,0 0 58,-1 0-89,-2 0 84,1 1-108,0 0 62,-1 0-112,0 0 97,0 0-21,0 0 64,0 1-14,0 1 7,-1 1 15,1 2-35,-1 0 18,0 2 67,0 0 29,0 0 10,1 2-24,0-2-14,1-1-37,1 1 60,1-2-14,1 0 28,1-2-15,1 1 14,0-3 36,2 0-2,3 0 67,2-2-76,3-1-15,3-3-30,1-2-10,3-2 81,2-3 11,1 0 22,1-3 38,1 1-91,1-3 38,-1 0-43,2-1-54,0 0 45,-1-1-44,1-1 47,-1-2-126,-1 1 21,-2-1-113,-3 1 61,-1-1 2,-4 4 46,-1 0 14,-4 5 27,0 1 13,-4 5-43,0 1-39,-2 3-90,-2 3-2,-3 1-54,-3 4 145,-4 5-35,-2 3 86,-2 3-36,-2 5 45,-1 1 24,0 2-3,-1 2 36,1-2-85,0 2 36,3-3-43,0-1 77,2-2-49,3-2 58,1-3-15,3-2-25,1-1 46,2-2-50,2-3 81,1-1 11,0-2 3,3-1-17,2-1-28,1-1 12,3-2 15,0 0-14,1-2-79,0-1 33,1-2-29,-1-1-10,0-1-7,0 0-12,0-1 13,0 0-15,-2 0-24,0 1-3,-1-2-10,0 2 79,0 0-39,-3 3 32,1 0 34,-1 2-21,-2 0 30,0 2 3,0 1 8,-2 1 10,1 3-9,0 2 20,-1 3 28,0 0-1,0 2 0,-1-1-5,0 3 38,1-3-9,-1 2 13,1-1-82,0-1 30,0-1-22,1-1 51,0-1-2,2-2 14,1-1 36,2-1-6,1-2-16,2 0 14,-1-1-123,1-1 4,0-1-13,0-2 23,0-1-50,0-3 25,-2 0-92,1 0-16,-1 0 34,0-2-52,-2 0 95,0 0-61,-1 0 32,0 0-36,-1 0-85,0-2 45,0 2-79,-1 1 72,-1 1-11,0 2 58,-1 1-10,0 2 90,0 2 39,-1 1-27,-1 1 7,-2 3 85,1 2-25,-3 4 110,2 0-71,-1 1-90,1 1 8,0 1-15,1-2 60,2 2 162,-1-2-10,1 0 77,1-2-67,0-1-42,0 0 36,1-2-77,1 0 22,2-2-60,2-1 13,1-1-77,2-1 45,1-1-38,-1 0 37,3-2-19,-1 0-38,2-2 16,-1-3-39,2 0 74,-1-1-41,1 0 44,-1-1-54,1 0-5,-2 0-12,1 1-25,-3 1 53,1 0-23,-1 2 26,-1 1-27,0 1 14,-2 0-14,0 2 25,-1 0-24,-2 0 14,1 2-19,-1 0 22,-1 2 5,-1 1-9,0 1 9,-1 0-61,1 2 41,-2-2-43,0 0 53,0 1 12,0-1-9,0-1 9,0 0 26,0-1-31,-2-1 34,1 0-38,1-1 20,-1 0-14,-1 0 15,2-1-14,-2 0-1,1 0 9,-1 0-6,0-1-59,1-1 40,-1 1-49,-1-2-75,2 0 27,-2 0-122,0 0 116,1 0-97,-1 0 75,-1 1-102,1 0 86,-1 1-20,0 0 19,1 1 17,-3 1 16,1 0 21,-1 4 8,-1 0-25,0 3-13,-2 0 14,1 1-17,0 0 58,1-1 31,2 0 55,1-2-21,2 0 98,0-2-69,2-1 90,1 0-85,2-2 123,3 0-70,2-1 121,3-1-30,3-3-25,1-1 26,2-3-63,0 0 46,3-4-38,-2 1 50,3-4-36,-3 3-25,2-4 2,-3 2-31,2-2-68,-3 1 7,1-2-66,-4 1 74,0-1-149,-2 1 66,-2-2-116,-1 2 8,-2 0 58,-1 3-64,-2 0 79,-1 5-112,-2 0 56,0 4-104,-4 0 88,-2 4 49,-2 2 18,-2 2 40,-3 4 23,0 3-31,-3 4 21,2-1-40,-2 5 48,1-2 27,0 2 9,1-1 6,0 3-64,3-3 15,-1 2-11,4-4-26,0 3 32,3-4-29,1 1 88,2-4 12,2-1 2,2-1-12,2-1-60,3-2 3,3-3-13,0 0 9,2-2 157,2-1-26,-1-1 117,0-2-96,2 0-47,-3-3-26,2-1 3,-2-1-95,-1-1 2,0-1-23,-1 0 27,-2 0-76,-1-1 28,0 1-131,-1 0-22,-2 0 48,1 0-51,-3 2 76,0 1 6,-1 2 4,0 0 3,-1 2 8,-2 1 6,1 2 21,-4-1-28,1 4 146,-2 2-45,0 1 118,1 2-120,-1 1 127,3 0-81,-1 0 129,3 0 51,-1-1-45,2-1 57,0 1-50,1-2-92,1 0 56,3 0-93,0-1 199,2-1-61,0-1 119,0-1-74,1-1-32,1 0-27,0-1-11,0-1-20,0 0-97,0 0 24,0-2-86,-1 0-2,0 0 24,-1-1-28,0-1 55,-1 1 24,-1 1-4,0 0 33,-1-1-109,-1 2 8,0 0-39,1 1 32,-2 0 100,1 2-21,-1 1 30,1 2 59,1 1-24,0 2 94,0-1-87,0 2 43,2-1-27,-2 1 9,2-1-3,0 1-132,0-2-6,1 0-17,-1-1 35,1 0 72,-1-2 15,0-1-10,0 1-224,-1-3-111,0 0-134,-1 0 47,-1-1-302,0-1 184,-1-1-289,-1-2 439,0-2 124,-3-3 196,-1-1 0,-2-1 0</inkml:trace>
  <inkml:trace contextRef="#ctx0" brushRef="#br0" timeOffset="8">12752 346 9502,'-16'-15'641,"11"12"-597,1 1-12,1 2-42,0 0 4,-1 0 3,-3-2 3,0 0 0,-2-2 0</inkml:trace>
  <inkml:trace contextRef="#ctx0" brushRef="#br0" timeOffset="9">14093 230 9502,'-8'-5'610,"9"5"-568,6 1-42,5 3 0,2 1 0</inkml:trace>
  <inkml:trace contextRef="#ctx0" brushRef="#br0" timeOffset="10">11738 259 9502,'21'-5'1372,"-3"4"-1459,4 0-35,7 0-231,1 1 159,4 0-17,-1 0 102,0 0-24,-2 0-4,-2 0 10,-4 0-3,-2 0-91,-3 0 32,-1-1-96,-3 0 152,0 0 28,-4-2 105,0-1 0,-2 1 0</inkml:trace>
  <inkml:trace contextRef="#ctx0" brushRef="#br0" timeOffset="11">10259 256 9502,'-20'2'549,"11"-2"-766,3 3-4,2-1-278,0 1 171,2 1 164,1-1 57,1 0 107,0 0 0,3 1 0,1 0 0,2 0 0</inkml:trace>
  <inkml:trace contextRef="#ctx0" brushRef="#br0" timeOffset="12">16946 432 9502,'-10'-6'274,"5"3"-209,-1 3 17,-1-1 37,1 1 25,-1 0 6,0 1-1,0-1 39,-2 3-29,2-1 43,-2 3-57,2 0-21,-2 2 33,1 0-33,1 1 41,0 1-30,0 0 30,1 1-45,0-1-25,3 1-53,-1-1 26,1-1 1,1-1 76,1-1-32,1-1 41,0-1-98,0-1 18,2-1-33,0-1-12,3 0 5,1-1 36,1 0-33,1-2-40,0 0-1,1-3-76,0 0 74,1-3-108,0 0 54,0-1-110,0-1-43,-1-1 51,-1 0-53,-1-1 82,-1-1-15,-1-1 25,-2 0-68,0-1 87,-1 2-77,-2-1 29,1 2-19,-2 1 60,1 1 51,-3 3 14,-1 3-9,-2 1 2,0 0 37,-2 4-7,2 2 136,-3 2-99,1 3 147,-1 2-149,2 3 31,0-1-95,0 2 60,2-1 134,0 1 64,2-1 75,1 0-48,1-2-22,0 0-43,1-2 49,0-1-68,1-1 17,-1-2-47,3-1 3,1-1-56,2-1-33,0 0 10,1-2 0,0-1-41,3 0 15,-2-2-82,2-3 89,-1 0-63,2-2 30,-2 1-17,1-3-74,-1 2 72,-1 0-96,0-2 84,-2 1-125,0 0 82,-1 0-130,0 1 65,-1 1-28,-1 2 74,-1 0-21,0 2 47,-1 1-10,1 0-1,-1 2 0,-1 1 16,1 1-28,0 3 25,-1 2 72,0 1 49,1 2 40,-1 0 16,0 1 27,1-1-26,-1 0 42,2-2-4,-1 2-35,-1-3 47,3 0-59,-2-1 48,2 0-69,0-2 34,0 0-38,1-2-64,0 0 61,1-1-58,0-1 1,1 0 29,1-1-35,0-1 48,1-1-92,-1-2 16,2-1-96,-1 0-2,1-2 17,-1 0-35,1-1 68,-1 1-69,0-1 43,-1-1-67,0 2 52,0-1 10,-2 2 23,0 1 13,1 0 18,-3 3-4,1 0-3,0 2 0,-1-1 27,0 2-15,0 1 27,-2 2 18,1 1 17,0 2 4,0 1-3,0 1-3,-1 0 31,1 0-8,0 0 43,0 0-45,0-1 11,0-1-11,1 1 2,-1-2-31,1 0 39,1-2-33,0 1-1,1-2 8,1-1-12,0 0-21,2-1 19,0 0-24,0-1 34,1-1-55,1-1-7,-2-2-7,1 1 6,-1-2-6,0 0-19,-1 0-8,0 0-30,-1 1 29,0-1-1,-2 2 13,0-1 22,0 2 11,-1 0-15,-1 1 30,0 1-19,0-1 16,-1 2-25,1 0 46,-1 0 15,0 2 6,0-1-15,1 3 28,-1 0 7,2 0 23,-1 0 28,0 0-27,1-1-7,1 0 6,0 0-9,1 0 28,1-2-7,0 0 4,1-1-52,1 1 17,0-1-9,1-1 58,0 0 9,0 0 10,3-2-11,-3 0-65,2-1 11,-1 0-11,1 0-10,-2 1 22,1-1-18,-1 1 15,-1 0-25,-1 1 11,-1-1-19,0 2 3,-2-1-9,-1 2-3,0-1 5,0 0-13,-2 0 33,1 1-63,-4 0 51,1 0-29,-5-1 18,2-1-10,-3 1 5,1 0-6,-1 0 10,0 0 2,0 0-1,-1 0-6,1 0-46,0 1 31,0 0-35,-1 0 16,1 0 19,-1 1-25,2 1 31,-1 3 16,1 0-14,0 1 13,0 1 29,0 0 10,0 1 3,1 0-11,0 0 34,1 0 20,1 0 10,1-2-18,1 1-26,0-1-13,1-1 23,0 0 36,1-2-47,2-1 58,0 0-61,4-2-35,0 0 19,1 0-25,0 0-15,2-3-6,0-1-15,0-1 14,0 0-40,1-2 15,-1 0-75,-1-1 68,1 1 15,-2-1 15,0-1 19,-2 0-212,0 1 56,-1-2-146,0 1 106,-1-1-20,-1 1 45,-1 1-58,1 2 150,-3-1-67,1 4 107,0-1-67,-1 3 12,0 2-6,0 1 177,-1 3-50,0 1 129,0 2-74,0 0-86,-1 1 41,2 0-77,0 1 253,0-3-72,0 2 167,0-2-87,2-1-52,0 0 5,2-1-32,1-2 13,1 1-37,2-2 8,-1-1-23,2 0-73,1-1 54,0 0-57,0-2-4,1 1-14,1-3 0,-2-1 1,2 0 29,-1 0-28,-1-1 3,0-1-60,-1 1 15,-1-1-2,-2 2-1,0 0-50,-2 1 6,-1 1-93,0 0 86,-2 1-278,0 1 249,-1 3-234,0 0 290,0 4 12,-1 0-8,1 1 4,-1 0 35,0 0-6,1-1 27,0 1-30,0-1 68,1-1-26,0-1 97,2 0-72,1 0 73,-1-2-52,3-1 88,0 1-79,1-2-5,0 1-34,0-1-20,2-1-17,-1 1 16,2-2-19,0 0-1,1-1 26,-2 1-29,2-2 37,-2 2-64,0-2-13,-1 1-18,0 1-25,-1 1 26,0-1 6,-2 0-4,0 2 37,-1 0-3,0-1-4,-1 1 3,1 1 11,-1-1-11,1 1 11,-1 2 13,1 0-16,0 0 19,-1 1-27,2-1 70,0 1 12,0 0 13,1-1 71,0 0-69,0 0 74,1-2-70,0 0 88,0 0-51,1-1 89,1 0-84,0 0 14,0-1-53,1-1 11,1-2-53,-1 1 32,1-3-28,1-1 44,-2 2-76,0-3 49,0 1-58,1-1 81,-2 0-202,0-1 56,-2 1-148,-1-2-14,-1 0 66,-1 0-60,-1 0 47,-1 0 38,-1 3 11,0-1 24,-1 3-26,0 1 48,-1 2-53,-1 0 47,-1 4-7,-3 0 2,1 4-15,-1 2 64,0 2 108,0 1 13,0 1 66,1 1 32,2-1-59,0 2 51,1-2-45,1 0-43,1-1 35,1 0-54,1-2-79,2 0-20,1-2-70,3 0 86,0-2-161,1-1 75,1-1-114,0-2-41,1 0 78,-1-1-97,0 0 85,-1-2-220,-1 1 60,-2-2-157,-1-1 180,-2-1 160,0-1 78,-3-1 96,-2-2 0,0 0 0</inkml:trace>
  <inkml:trace contextRef="#ctx0" brushRef="#br0" timeOffset="13">9543 573 9502,'-4'-4'316,"4"1"-59,1-1 219,3-2-29,1-1-62,2-1 36,1-3-51,2 1-152,0-2-18,0 0-69,0-1 14,0 0-81,0 0 78,-1-1-78,1 1 34,-1 0-25,-1 1 13,-1 1 2,0 0-8,-1 2-30,-1 2-23,-1 0 26,-2 4-16,0 0-129,0 1-9,-1 3-68,-1 2 82,-1 2 8,-1 4-18,-1 0 13,0 2 13,-1 0 45,0 1 6,0 1-12,0-1-3,1-2-6,0 1 4,1-2 44,1 0-23,1-1 29,-1-2-34,2 0 34,0-1-22,0-1 26,2-1-30,2-1 58,2 0 12,0-2 8,3 0-15,0 0-45,2-3-5,-1-1 16,4-1-74,-2-3 60,1 0-58,-2-1 71,1-1-99,-2 1 23,0-1-87,-2 0 53,-1-1 32,-1 2 5,-2 1 32,-1 1-12,-2 2 7,0 1-18,-1 1-101,-1 2 62,-1 2 5,0 3 123,-4 4 7,1 1-9,-3 4 11,1 1-5,-1 1 72,1 0-22,0 0-46,2 1 3,-1 0-50,2-2 12,0 0-6,1-1 21,1-1-42,1-2 41,0-1-35,1-1 38,2-2 56,0-1-45,3-2 42,1 0-69,0-3-5,2 1 1,0-1-1,0-1-53,2 1-13,-1-3-3,0-2 16,0 0 58,-1-2 1,0-1-1,1 0-41,-2-1-83,1-1-10,-2-1-73,1-1 30,-1 1 12,1-2-9,-2 1 45,1 0 14,-1 1 24,0-1 9,-2 3 85,1 0-18,-1 2 71,0 1-84,-2 2 70,0 1-19,0 1 11,0 1 30,-1 0-91,1 1 44,-1 0-40,1 0 41,-1 1-23,1 0 36,0 1-30,0 0 24,1 0-25,0-1 16,0 0 24,2 0-31,0-1 32,0 0-44,1 0 13,1-1-9,0-1 10,0 0-6,-1-2-2,0 1 11,-1-1-7,0 0-65,0 0 44,-1 1-52,-1 0 68,-1 0-51,0 1-13,-2 0-39,0 1 31,0 1 11,-2 2 110,-3 2 11,1 1 11,-2 3 45,1 1-55,-2 2 12,2 0-18,-1 3-28,0-2-19,0 2 36,2-1-30,-2 1-10,3-3 8,0 0-7,1-1-39,0-2 51,1-1-54,1 0 62,0-3 45,0 0-39,0-2 35,1-1-63,1 0-64,2-1 45,2 0-48,1-1 71,1-2 0,1-1 3,0-1-4,1-2-131,0 1 22,0-2-125,0-2 61,0 1-15,1-2 65,0 1-13,-1 0-1,0-1-10,-1-1-58,0 1 101,0 0-8,-2 0 44,0 1-18,0 1 50,-3 2 29,0 2 6,-1-1-18,-1 4-20,-1 0-46,0 1 98,0 1-44,-1 2 30,0 1-3,0 2 4,0 1 17,0 0 9,0 0-17,-1 0 22,-1-1-45,2 1 40,-1-2-14,1-1-22,0 0 26,0 0-29,1-1 57,-1-1-36,3 0 40,-1-1-23,3 0-21,-1 0 24,2 0-25,-1-2-13,0 0 11,-1 0-7,0 1 9,0-2 2,-2 1 0,0 1 30,0 0-17,-1 1 13,0 3 38,-2 3 6,-1 2 10,-1 2 18,-1 2-77,-1 2 25,0-1-25,-1 1-64,2-1-11,-1 1 2,1-1 16,1-1-128,1-1 43,1-1-133,0-3-1,1 1 70,1-3-88,0-1 104,3-2-162,0 0 82,3-1-105,0-2-152,1-2 106,0-2-116,1-2 114,0-3 230,-1-2 5,1-3 140,-1-1 0,1-3 0</inkml:trace>
  <inkml:trace contextRef="#ctx0" brushRef="#br0" timeOffset="14">14691 529 9940,'-3'3'146,"2"0"-36,1 0-15,0 0 101,1-1-81,0 1 129,1-2-42,0 0 115,0 0-62,2-1-16,-1 0-44,2-1-20,0-1-79,1-3 22,0 0-36,0-3 49,2-1-52,-1 0-35,1-1 31,-1 0-14,1-2 85,0 0-28,-1 0 22,0 1-208,-1 0 59,-1 1-153,-1 1 37,-1 1 55,0 2-37,-2 1 64,1 2-66,-2 1-18,1 0-31,-2 5 33,-1-1 65,0 6 80,-1 1-24,0 2 23,-2 1-41,2-1 32,-1 3-26,1-1 27,-1 0-33,1-1 71,1-1 19,0 0 14,0-2 27,1 0-37,1-1-5,0-2 13,0-2-12,1 1 26,1-3-6,1 1 9,1-2-52,2-1 18,2 0-15,1-1-44,1-2-10,1-1-6,1-3 11,0 0-12,0-2 44,-1 0-55,0-1 8,-1 1-26,0-1 3,-2 0-1,1 1-19,-2-1 42,-1 2-50,0 1 20,-2 1 33,1 1-45,-1 2 48,-2-1-56,0 3-26,0 0 9,-1 3 15,0 0 41,-1 4 16,0 1 15,-1 2 16,-2-1 0,0 1-9,0 0 12,-1 1 17,1-2 3,1 1 24,1-2-65,0 0 23,1-1-17,0 0 28,0-3-11,0 1 16,1-1-22,2-2-18,1 1 14,2-2-15,1 0-36,0 0 34,2-1-41,1-1 51,-1-1-50,2-1-10,-1-1-7,0 0-43,0-1 76,-1 0-38,-1 0 40,0 1-10,-1-1-3,0 1-2,-2 0 1,0 0 9,-1 1-12,-1 2 9,-1-1-4,0 1 6,-1 0-63,0 1 47,0 2-46,-1 0 55,0 2 59,0 1 11,0 1 9,0 0-8,0-1 21,0 1-46,0 0 54,0 1-32,1-2-25,0 1 35,0-1-36,2-1 13,1 0-8,-1-2 13,2 2-35,0-3 24,0 1-25,1-1 24,0 0-56,0 0 38,1 0-41,1 0 48,-1 0-60,1-1 38,-1 1-47,0-1-8,-1 0 47,1-1-52,-2 1 66,0-1-12,1 0 10,-2 1-22,1 0 31,-1-1 39,2 1-26,-1 0 31,1 0 33,1 1-21,-1 0 92,2 0-90,0 0 81,1 0-62,0 0 86,2 0-14,-1 0 20,1 0-42,-1 0 5,0 0-107,0 0 3,-2 0-9,-1 0-44,0 1 78,0-1-37,-2 1 57,1-1-81,-2 0-7,0 1-32,0-1 30,-1 1-23,-1 0-10,0 0-25,-1-1-15,0 2 73,-1-1-16,1 1 18,-1 0 11,-2 1-11,2-1 7,-3 0 0,-1 0-1,1 2-4,-2-2 2,0 0-19,1 1 15,0-1-12,-1 0 18,1 0 10,1-2-9,1 1-3,0 0-1,3-1 34,1 0 24,5 0 6,-1 0-12,2 0-18,0 0-13,1 0 18,0-1 52,0 0-43,2-2 49,-2-1-58,2 1 53,-1-3-32,0 1 37,0-1-44,-1 0-48,-1 1 36,1-1-34,-2-1-7,0 1-9,-1 0-7,-1-1 11,-1 1 44,-2 0 1,1 0-5,-2 0-105,0 1-32,0-1-68,-1 1 11,-1-1 11,-1 2 66,-1-1-9,-1 1 53,0 1 44,-2 1-40,2 0 38,-1 2 11,1 0 13,0 1 0,-1 1-16,3 2 21,-1 2 11,0 1 16,3 1-16,-2 1 24,2-1-40,0 1 53,0 0 1,1 1 17,0 0 10,3-2-13,-1 0-39,3 0-19,0-2 27,1 0-54,0-1 36,2-2-34,0-1 39,1 0-47,1-2-6,0 0-8,1-1 6,0-1-48,1-3 13,0 0-77,0-3 3,0 0 64,0-1-30,-1 0 78,0 0-89,-2 0-4,0-1-26,-1 1-59,-2-1 67,1 1-67,-2-2 52,0 2-25,0 0 40,-1 0-8,-1 3 22,1-1 77,-2 4-8,1 0 20,-1 2-28,0 0-40,0 2-8,-1 0 7,0 3 153,0 1-16,0 2 99,0-1 21,-1 1-71,2 0 80,-1-1-93,-1 1 56,2-3-56,0 1 61,0-2-55,0-1 39,1 0-57,-1-1 22,1-1-83,1 0 21,0 0-21,0 0 38,0-2-30,1-1 22,-1-1-26,1-1-15,-2 0-17,2 0-1,-3-1 0,1 1-27,0 0 7,-1 0-65,-1 0 7,0 1 49,0-1-18,-2 1 60,1 0 18,-1 2-55,0 1 49,0 1-70,0 2 167,0 3-34,-1 1 115,1 4-101,-1-2 61,0 2-27,0 0 1,1 1 2,-1-1-27,1 0-7,0-1 13,0 0-50,1 0 2,-1-2-7,2 0 27,-1-1-1,2 0 0,2-2 0,0-1-10,0-1 1,0-1-5,1-1 8,1 0-61,0-1 1,-1-1-21,1-2-79,0-2 59,-1 0-85,1-1 85,-1-1-84,0 0 57,-1 0-86,1-1 76,-1-1-46,-1 0 17,-1 0-1,0 0-9,-1 0 69,-2 0-45,1 1 31,-1 1 30,0 2 36,0 1 1,-1 2 36,1 1-38,-3 2-1,1 0 13,-1 2-5,0 3 41,-1 2-14,1 2 9,0 1-66,0 0 31,0 3-24,2-3 215,-1 2-57,2-2 134,-1 1-95,1-1-75,0-1-11,1-1-27,-1-1-16,3 0-1,0-2 2,1-1 6,1 0-32,0-1 36,2-1-43,0-1 39,0-1-37,1 0-25,0 0 12,0-1-54,1-1 39,0-1-17,0-3 17,0 1 28,1-2 9,-2 1-13,2-2 8,-2 0-69,0 1-10,-1-1-16,1 0-25,-2-1 32,1 0 8,-1 0-3,0 0 15,-1 1 16,0-1-21,-1 1 61,0 0-22,-1 2 19,-1 1-31,0 1-16,0 2-23,-2 0 17,0 2 24,0 2 13,-2 2 28,1 1-34,0 1 3,0-1-3,0 2-6,1-2 21,0 0 20,0 0-9,1-1 13,0-1 28,2 0-44,1-2 49,1 0-52,1-1 33,0 0-18,1 0 21,1-1-37,0-2 2,1 0 2,-1-1 2,1 0-18,-2-1 14,2 0-16,-2-1-5,0 2 19,0-1-21,-3 1 22,1 1-16,-2 1 9,0 0-13,-2 1 8,0 0 3,0 2-5,-1 2 70,-1 3-45,-2 3 49,-1 2-64,0 2 101,-2 0-26,0 1 100,1 1-138,-1-2-5,2 0-53,-1 1 25,1-2-193,2-2 59,0 0-153,0-3 111,2 1-216,0-2 61,1-1-142,3-2 253,2-1 116,4-3 97,2-1 0,3-2 0</inkml:trace>
  <inkml:trace contextRef="#ctx0" brushRef="#br0" timeOffset="15">13885 510 10700,'0'9'554,"2"-5"-436,1 0 21,0-1-8,1 0 51,-1-1-39,1-1 40,0 0-52,1-1-60,-1-1 46,1 0-31,0-2 34,1-3 37,-1 1-37,0-2-54,0 0-103,0 0-20,-1 0-59,-1-1 120,0 1 18,1 0 27,-2 1 31,0 0-181,0 0 46,0 1-115,-1 2-17,0-1 63,1 2-178,-2 0 173,0 3-56,1 1 193,-1 1 26,0 0-3,2 1-9,-1-2 14,2 0-45,-1 1 63,2-2-21,0 1 32,0-1-11,2 1 15,-1-2-61,1 0 37,0 1-29,0-1 27,1 0-43,-1 0 23,1 0-21,-1 0 12,-1 0 4,1 0-9,0 0 9,-2 0 0,1-1-3,-1 1-2,0-1-2,-1 0 3,-1 1-1,0 0 5,0 0-25,-1 0 16,0 1-16,0 1 19,0 2 38,-1 1-26,1 2 26,0-1-12,1 1-18,-1-1 18,1 1-20,1-2-3,0 0 4,1-2-3,1 1-12,1-2 11,0-1-11,2-1 18,0 0 2,0 0 1,2-2-1,1-1-68,0-2-68,2 1-27,0-2-46,0 0 94,-1 0 8,2 0 48,-2 1-3,1-1 46,-1 2 0,0 0 6,-1 1-12,0 0-36,-3 3-8,0-2 5,-1 2 91,0 0-16,-2 2 98,0 1-91,0 1 70,-1 2-97,0 0 68,1 0-134,-2 1-5,1-1-12,-1 1 14,0-2-149,0 1 42,0-1-137,-1-1-191,1 0 138,-1-2-192,0 0 213,0-1 94,0-1 116,-1 0 39,0-3 78,2-2 0,-2-1 0</inkml:trace>
  <inkml:trace contextRef="#ctx0" brushRef="#br0" timeOffset="16">7839 513 9920,'0'-4'1935,"0"3"-859,0 0-845,-1 0-133,0-1 32,-1 0-49,1 0-4,-2-1-222,1 2 26,-1-1-168,0 1-317,0-1 171,0 1-268,0 1 387,0 0 174,1 0 140,0 1 0,-1 1 0</inkml:trace>
  <inkml:trace contextRef="#ctx0" brushRef="#br0" timeOffset="17">18440 599 9502,'-5'23'511,"2"-11"-342,2-1-12,-1-1-37,2 0-26,0-3 31,0-1-333,0-2 54,0 0-200,0-2 144,2 0 128,1-2 18,2-2 64,1-2 0,2-2 0</inkml:trace>
  <inkml:trace contextRef="#ctx0" brushRef="#br0" timeOffset="18">8295 744 8763,'-3'-4'13,"2"2"16,0 1-30,-1-1 34,2 1-42,-1-1 0,-1 1-2,2 0 3,-2-1 63,1 2 0,-1-1 61,1 0-57,-1 0-7,0 1-40,1 0 3,0 0 0,1 1-3,2-1 40,3 1-34,2-1 32,4 1-44,1-1 16,4 0-9,3-1 10,2 1 1,4-2-9,1 1 12,4-2-10,1-1-14,3 0 10,3 0-10,0 0-10,3 1 20,-1-2-22,2 1 24,-2 1-2,2-1-4,-2 1 1,1 0-1,1-1 47,0 1 13,0-1-1,2 1-6,-4 0-45,4 1 5,-4 0-4,2 0-11,-3 0 7,0 0-1,-1 1-38,-2 0-4,0 0-9,-3 1 13,-1-1-103,-2 1 29,-2 0-134,-2 0 122,-3 0 32,-1 0 61,-1 0 18,-2 1 0,0 0 0</inkml:trace>
  <inkml:trace contextRef="#ctx0" brushRef="#br0" timeOffset="19">16733 796 9502,'13'-18'760,"-4"11"-134,1 1-254,1 2 165,0 1-153,2 0 177,-1 1-240,2 1-55,-2 0-89,-1 1 5,1 0 186,-2 2-27,-1 1 120,-1 1-240,-2 1-44,-2 1-95,0 1 38,-3 2-267,-2-1 39,-1 2-164,-4 0 194,-2 1-322,-2 1 99,-1-1-239,0 1-317,-2 1 282,-1 2-331,-1-1 376,-1 2-5,-1-1 122,-1 3-34,1-2 226,-1 2 104,2-1 117,0 0 0,2 0 0</inkml:trace>
  <inkml:trace contextRef="#ctx0" brushRef="#br0" timeOffset="20">14754 972 9502,'-13'-3'122,"9"1"310,2 2-39,1-1 162,0 0-245,2-1-56,1 1 17,2-1-79,1-2 23,4-1-146,0-1 12,1 0-14,-1-2-121,1 1 75,-1-1-119,1-1 127,-2 0-112,1 1 97,-2-2-90,1 1-53,-2 0 56,0 1-107,-1 1 91,-1 1-39,-2 1 41,0 1-37,-1 1-118,0 2 134,-2 0-94,0 2 167,-3 2-16,1 2 6,-1 3 36,-1 2 25,1 2-10,0 0 60,1 1-41,1 0 14,1 0-3,-1 0-3,2-2-32,0 0 43,0 0-31,1-2-17,1-1 27,0-1-25,1 0 17,1-1-11,-1 0 11,0-2-17,0 1-2,0 0-2,-1-1-3,0 0-20,-2 1 18,1-1-20,-1 2 26,-1-1-35,-1 1 23,-2 1-26,-1-1 48,-2 0-9,-1 0 9,1-1-15,0 0 65,0-1-46,-1 0 47,2-2-62,1 1 53,-1-2-37,2 1 44,0-1-10,1-1 2,2 0 20,1 0-25,2 0 55,3 1-59,0 1 60,4-1-71,-1 1-22,1 2 16,1-1-17,0 1 25,0-1-1,-1 1 0,0 0 1,-1-1 37,-1 1 20,-1-2 1,0 1-6,-1-2 8,-1 0-30,0 0 33,-2-1-81,1 0-15,-1 0-4,-1 0 11,0 0-1,1 0-18,-1 0 6,2-1-2,-1-1-11,1-2-26,0 1 1,2-3-59,0 0 105,0 0-66,1-2 69,0 1-92,0-3 24,-1 1-80,2 0 74,-1 0 32,1 0 18,-2 2 15,0 0 36,0 3 10,0 0 8,-2 2-13,0 0 2,1 2-40,-1 2 46,-1 1-43,-1 3-12,0 1 32,-1 2-22,0 1 63,0 0-4,0 0 16,-1 1 38,1-2-17,-3 0-7,1-1-8,1 0-6,-2-2 7,2 1 11,0-4-9,0 2 12,0-3 19,1 1-2,2-3-3,1 0-48,3-1 9,2-2 1,2-4-5,3-2-61,1-2-18,3-2-58,0-2 50,2-3 34,1-1 25,1-3 21,-1 0-30,-1-3-50,1 1 32,-3-2-34,-1 1 43,-1 0 10,-1 3-13,-3 1 9,-1 4 46,-2 3-30,-1 2 36,-2 3-103,-2 3-17,0 3-2,-2 1 10,1 2-32,-4 3 12,1 5-86,-5 4 85,0 5-33,-3 2 70,-1 4-39,0 1 52,-2 3-22,1 0 21,-3 4-32,2-3-43,-4 5-32,3-5 17,-1 2-42,1-4 53,2-1-2,0-1 10,3-2 3,1-2 21,1-2-45,2-2 45,1-3 29,1-2-22,1-2 14,1-1 15,0-3-54,1 0 56,2-3-52,0 0 9,3-1-61,-1-2 47,2-1-131,-1-2 82,1-2-75,-1-1 82,0-3-63,-1 0 100,0-1-89,-1-2 92,0-1-29,0-1 16,0 0-27,-1 0 98,1-1-43,-1 2 101,1 0-87,-1 2 106,0 1-71,1 2 119,-1 2-104,-1 2 80,1 1-61,-1 1 71,1 2-50,-1-1-21,1 1 9,-1 1-38,2 0 176,0 0-62,1 0 112,-1 0-3,2 0-42,1 0 55,2 0-84,-1 0-29,1-2-26,1-1-21,0-1-49,0 0-30,0-1 3,0 0 15,-2 0 17,1 0-28,0 0 5,-2 0 0,1 1 32,-1 0 13,-1 1-37,-1 1 30,1-1-45,-2 2 32,-1-1-65,-1 1 64,0 0-12,-1 0 24,-2 1 12,0 0-27,-4 0 1,1 0-5,-3 0 2,1 0-2,-2 0-4,0 0-15,0 0-16,-1 0 8,1 0-1,0 0-3,0 0 19,2 1-21,-2 0 9,2 2 8,1 1-12,0 1 13,1 1 53,0 1-42,1 2 43,1 1-53,-1 1 74,2 0-50,0 0 56,0 1-74,1-1 6,0-1-1,0 1 5,0-3 27,0 1-17,2-3 19,1-1 49,2-1 17,0-1 3,2-1-10,0-2-93,2 1 27,1-3-24,-1 0 29,3-3-112,-2-1 24,2-2-94,-1-2 99,1 0 22,-1-2 45,-1-1 6,0-1-256,-1-1 50,-1 0-181,-1-2 47,-3 1 76,1-1-61,-3 2 89,0-1 103,0 3 67,-1 0 9,-1 4-17,0 2 2,0 3 19,-1 1 9,-1 2 90,-1 2-97,-2 2 109,1 4-95,-1 2 53,1 3-42,1 0 40,-1 2-35,2 1-37,0-1-6,1 0 0,1-2-115,0 0 37,0-1-128,2-2 120,1 0-208,1-3 99,1 1-149,2-2 205,1-1 72,0-1 95,2 0 0,2-1 0</inkml:trace>
  <inkml:trace contextRef="#ctx0" brushRef="#br0" timeOffset="21">13350 814 9502,'6'-3'198,"-5"3"-258,2-1-61,-5-1-34,-1 0 0,-3-1 0</inkml:trace>
  <inkml:trace contextRef="#ctx0" brushRef="#br0" timeOffset="22">15733 1166 9502,'13'-2'573,"-5"-1"-81,-1-2-111,1-1-73,-1 0 5,1-2-93,0 1-13,-1-2-57,2 1 1,-1-1-4,1 0-15,1 0 1,-2 0-2,2 0 1,-1 1-14,0 1 25,1-1-22,-1 2-32,-1 1-28,1 0 14,-1 2-124,0 1 84,-1-1-129,0 3 100,-1-1-52,-1 1 69,0 0-71,-1 0 34,-1 0-19,-1 0 31,0 1 8,1-1-17,-2 2 36,0-1-51,1 1 49,-2-1-32,0 0 24,1 1-11,-1-1 17,-1 0 1,1-1-1,-2 1-102,-1 0 22,-2-1-88,1 0-21,-2 0 35,-1 0-60,1 1 107,-1 1-88,0-1 82,1 2-104,-1 0 97,1 0-45,0 2 72,0 1-61,0 0 120,-1 2-16,2-1 34,-1 1-31,2-1 2,0 1 5,1-2 24,2-1 70,-1 0-61,2 0 86,0-3-88,2 0 132,0-1-70,4 0 121,1-2-117,4 0 5,1-3-76,1-2 45,2-3 93,1-1 9,1-2 66,0-1-50,1-3 10,0 1-7,0-2 44,-2 1-161,-2-1 21,-1 0-135,-2 0 92,0 0-137,-3-1 68,-1 1-94,-3 1 58,-1 1-61,0 2 22,-2 2-79,0 2 15,0 2 38,-2 4-30,-1 0 48,-1 1-36,-2 4 45,-1 0-41,-3 6 68,1 0 48,-2 6 36,1 0-5,-2 6 84,2-3-79,-1 5 92,1-2-75,1 1-20,2-1-13,-1 0-31,3-3 95,0-1-6,2-3 57,2 0-40,0-4 99,1-1-59,2-2 119,1-1 6,3-2-32,4-1 47,0-2-99,3-2-63,2-1-60,1-2-7,0-2 26,2-2-43,-3 0-3,2-2-11,-1 1-46,0 0 62,-3 0-21,1 1 18,-2 1-1,0 1 40,-2 1-66,0-1 60,-3 4-46,1 0 21,-2-1-25,0 4-14,-2-2 23,-1 2-13,1 0 33,-2 1-61,0 0 44,-1 3-47,0-1 83,-1 1-19,0 0 17,-1 0-27,1 0-5,-1 0 2,0-2-12,0 1 58,0-1 13,0 1 7,0-2-1,0 1 7,0-2-35,-1 1 40,1 0-63,-2-1 6,0 0-2,-1 0 16,0 0-64,-1 0-13,1 0-11,-2 0 11,1-1-13,-1 0-26,0 0 0,-1 0 4,1 1 17,-1 0 22,1 0-31,-1 2 62,1 1-8,-1 2-2,1 1-13,-1 2 37,1 1 21,-1 0-3,0 2 46,1-1-31,0 1 7,1 0 5,0-1-29,1-1-5,0-2 12,2 0 49,0 0 14,0-3 11,2 0-19,1-2 10,2-1-52,2 0 60,1-2-70,3 0-32,-1-3 25,2-2-19,-1-1-16,2-1-6,-1-1-10,-1-2 17,0 1-75,0-2 29,-2 1-110,0-2-39,-3 1 43,0-1-52,-1 1 75,-2-2-7,-1 3 52,1 1-44,-2 1 76,1 2-43,-2 3 32,-1 1-46,0 2 84,-2 2-15,-2 2 28,-1 4-21,0 2 96,-2 3-37,1 1 132,-1 3-54,2-3 11,-1 2-41,2-2-23,0 0-229,2-1 34,2 0-108,1-2 100,0-1-63,1-1 52,1-3-106,2 1-173,4-4 56,2-1-134,3-1 289,3-1 114,4-5 133,0-2 0,3-3 0</inkml:trace>
  <inkml:trace contextRef="#ctx0" brushRef="#br0" timeOffset="23">13751 1168 9502,'0'-13'-155,"0"6"5,0-1 19,2 1 447,1 0-70,2 0 317,-1 0-194,2 1-112,-1 0-8,0 1-83,1-1-70,0 3-4,0-1-43,1 1 8,0 1-23,0 1-3,0-1 11,-1 1-12,0 0 32,0 1-14,0 0 16,-2 0-20,0 0-64,0 0 22,-2 0-32,0 0 84,0 0-48,-1 0-11,-2 0 9,-1 0-17,-2 1 39,-1 0 1,-2 1-3,1 0 0,-2 0-107,2 1 24,-2 0-105,0-1 30,0 1 43,2 0 7,-1 1 47,1 0 32,0 0-33,2 0 29,0 2 31,1 0 21,0 1 1,2 0-12,0 1 20,1 0 20,0 1 12,0-1-19,0 0-5,1 0-44,0-1 64,2 0 3,0-1 40,2-2-14,1 0 9,0-2-36,1 0 39,0-1-24,2-1-10,-1-1-38,1-1-6,1-2 22,-1-2-49,0 0-17,1-1 2,-2-1 4,2-1 51,-3-1-1,1 0 1,-1 1-153,-1-3 30,-1 1-111,-1-1 75,0 0-35,-1 1 29,-1-1-67,-1 2 55,0 0-23,0 0 57,-1 3-13,0 1 4,0 1-21,0 3-2,-1-1 8,-1 3 54,0 1-18,0 1 13,-1 3 28,0 3 7,0 1 10,-1 3-10,1 2 63,0 1-28,1 0 108,1 1-57,0 0 27,0-3-57,1 2 10,-1-4-9,2 1 35,0-3-12,0-1 18,2-2 33,1-1 0,2-2 73,1-1-82,-1-1-9,4-3-39,0-2-8,1-2 83,3-2 19,0-3 16,1-2-29,1-2-51,2-1-20,-1-2 29,1-1-38,-2-1 23,0-1-17,-2 0 15,-1 0-82,-1 0 8,-3 0-77,0 1 21,-2 0 2,-3 3 24,1-1 17,-3 4 1,0 2 38,-1 3-53,0 1 54,-1 3-131,0 1 39,-1 3-123,-1 1 50,-2 2-27,-1 4 63,-2 1-3,-2 6 128,1 0-59,-2 5 51,1 1-23,-1 2-31,0 1 30,2 0-36,0 0 52,1-1-36,0-1 43,2-2-14,1 0-16,1-3 26,1-1-12,1-1 17,0-2 0,1-1 5,2-2-25,0-2 59,2-2-45,2-1 50,2-1 2,2-1-42,1-2 48,2-1-53,1-1 67,3-4-42,-1-2 47,2-2-57,-1-1-8,1-2 16,0 0-12,0-2 55,-1 0 0,-1-2 16,-3 1-16,2-2-91,-3 1 37,-2-1-39,0 1-21,-3 0 59,0 2-64,-2 2 71,-2 0-52,-2 2 30,1 3-36,-1 2-38,-1 1 18,0 2-81,-2 3 81,-1-1-16,-2 3 56,-2 1-23,-2 4 19,1 2 16,-2 3-12,0 1 7,0 3 35,1 1 7,0 1 9,2 3-13,0-2 20,1 4-48,2-3 55,0 2-56,1-3-37,0 1 38,3-3-33,-1-2 51,1-1-12,0-1 17,1-2-15,2-3-59,1-1 37,2-2-53,2-2 125,1-1-53,2-2 54,1-1-68,2-3-57,2-3 42,-2-1-42,2-2 15,1-2 32,-1-2-33,-1 1 43,0-3-66,-3 3-15,-1-1-9,-2 1 19,-2 0 16,-3 1-7,0 3-28,-1 0 9,-3 4 18,1 1 11,-2 3-4,-1 1-55,-3 3-35,-2 4 18,-2 4-14,0 3 43,-2 3 7,1 1-18,0 1-96,1 0 37,1 1-117,1-3 116,1 2 16,2-4 36,1 2 62,1-4-2,2 1 61,2-1 0,0-2 0</inkml:trace>
  <inkml:trace contextRef="#ctx0" brushRef="#br0" timeOffset="24">8714 953 9502,'0'-13'0,"0"7"0,0 1 236,0 0-29,0-2 183,0 2-132,0-1-11,0 0-81,0 0-92,0 2-25,0 0-79,-1 0 96,1 1-228,-1 1 95,-1 0-165,-1 1-97,0 1 139,0 0-165,0 0 189,1 0-130,-1 1 94,2 1-122,0 0 92,0 0 119,1 0 17,1-1 96,0 0 0,4 0 0,1-1 0,3 0 0</inkml:trace>
  <inkml:trace contextRef="#ctx0" brushRef="#br0" timeOffset="25">8873 893 10012,'4'4'490,"-3"-2"-595,-1 1-11,0 1-102,0 0-62,1 1 113,-1-1-106,0 1 36,0-1 87,0 1 7,0-1 75,2 0 68,-1 0 0,2 1 0</inkml:trace>
  <inkml:trace contextRef="#ctx0" brushRef="#br0" timeOffset="26">12633 995 9502,'4'-20'446,"2"9"-140,2 2-96,5 0 180,1 0-114,1 1-75,1 1-22,2 1-33,-1 2 64,0 1-20,-3 1 69,1 1-191,-3 1-3,0 0-114,-2 1 90,-2 2 42,-2 2 48,-1 1 14,-1 1-199,-2 2-42,-1-1-120,-1 2 26,0 2 27,-3 1 33,-1 0-53,-1 2 71,-2 1-136,-1 1 76,-1 1-98,-2 1-186,0-1 105,-1 3-161,0-2 186,-1 3-45,0-1 214,-1 2-68,1-2 225,-1 1 0,1-2 0</inkml:trace>
  <inkml:trace contextRef="#ctx0" brushRef="#br0" timeOffset="27">8375 970 9502,'6'-23'229,"-2"15"11,-1 1 155,0 2-63,0 2-162,-1 1-10,0 1-87,-1 1-25,-1 3-16,0 2 18,-1 4 3,-3 3-14,1 2 9,-4 2-69,1 1 65,-4 3-65,2-1 89,-4 3-49,3-3 29,-2 2 35,1-4-78,0 0 57,1-2-80,1-1 66,1-3-38,0 0-2,2-2 27,1-2-35,1-1 40,0-1-7,2-2-2,-1-1 4,2 0-1,1-1-3,1-1 0,3 0-2,3-1-36,4-1-6,2-2-8,4-3 9,1 0 6,3-2 26,-1 0-32,2 0-8,0-1 22,-1 1-29,-1 0 34,-1 1-103,-2 0 14,-1 1-93,-2 1 88,-2 1-21,-3 1 62,-2 0-20,-3 1 26,0 1 1,-3 0-30,0 2-49,-4 0-18,-1 1-31,-6 2 112,0 3-29,-5 0 77,0 1-59,0 3 112,-1-1-15,0 2 97,2 1-96,0 1 67,0 1-69,3 0 88,0 2-37,2-1 10,2-1-30,0 0 7,2-2-78,1 0 0,2-2-13,-1-1-39,2-2 27,0-1-7,1-2 9,1 0-124,1-2 38,3-1-125,0 0-127,2-2 95,1 1-135,1-3 136,1-1-46,0 0 173,1-2-45,0-1 193,2 1 0,0-3 0</inkml:trace>
  <inkml:trace contextRef="#ctx0" brushRef="#br0" timeOffset="28">8694 1179 9502,'-12'0'523,"6"0"-329,1 1-74,-1 0-13,-2 2-38,0 2 35,0 2 64,-1 2 24,0 1-7,-1 1-65,2 2-7,0-1-50,1 2 64,3-3 13,-1 1-23,3-1 34,-1-1-98,3-1 9,-1-1-77,2-2 73,0-1 9,3-1 58,1-2-11,3-1-21,1-1-54,2 0-21,1-2-10,1-2-121,0-2 74,1-1-87,1-3 71,-1 0-82,0-2 32,-1-1-98,0-1 133,-1 0-84,-2-2 91,0 1-89,-2-1-80,-2 0 18,-2-1-61,0 2 57,-2 0 113,-1 1-43,0 1 55,-2 3 72,1 1-15,-3 4 113,-1 1-105,1 3 104,-4 1-59,2 2 91,-1 4-70,1 2-39,0 2 10,0 3-49,1-1 285,1 1-90,1 0 187,1 0-119,0 0-19,1-1-25,1-1 14,-1-1-32,3-1-25,0-2-16,1 0-13,1-2-10,1-1 14,0-1-10,1-2-79,2 0 14,-3-1-73,4-1 86,-3 1-17,3-3 67,-2-1-44,1-1 31,-1-1-227,0-1 59,0 0-150,0-1 35,-2 2 65,0-3-58,-1 2 84,1 0-58,-2 0 56,0 0-67,-1 1 60,1 1 28,-1 2 11,0 0 24,0 1 38,-1 1 14,0 0 7,1 1-13,0 1 16,0 2 13,1 1 19,-1 2 65,0 1-62,1 1 74,-1 1-62,0 0 45,0-1-2,1 1-13,-1-1 17,1 0-20,-1-3-15,1 2 28,0-3-43,0 0-2,0-1 13,1-2-10,0 1 50,2-2-37,-1 0 29,1 0-121,0-1 11,1-1-74,-1-1 76,1-1-86,-1-1 51,1-1-92,-1 1 91,-1-1-104,0 0 71,0 1-122,-2 0 26,1 1 14,-1 0-18,-1 1 63,1 1-9,0-1 35,0 2 6,1 0 35,-1 1-18,2-1 13,0 1-26,-1 1 58,2-1 29,-1 1 1,0 1 97,1 0-81,-1 0 94,0 0-86,-1 0 61,0 1-53,0-2 64,0 2-48,-2-2-15,1 1-12,-1-1-16,0 0 18,0 0-13,1-1 25,-1 1-19,1-1-52,-1 0-30,2 0-5,0 0 14,0 0-14,1 0 52,0-1-71,0 0 88,1-1-25,0 0 21,-1 0-21,1 0 48,-1 0-36,-1 0 39,2 1 14,-2-1-38,1 2 45,-2 0-56,1 0 27,0 0-19,0 2 29,0 0-29,-1 2 84,1 0-61,-1 0 66,1 0-35,-1 1 25,0-1-9,0 0 5,1 0 12,0 0-30,-1-1 37,1-1 1,0 1-43,2-2 45,0 0-51,1 0 17,1-1-17,1 0 33,1-2-79,-1 1 7,3-3-66,-1-1 48,0-2-53,2 0 87,-2 0-48,2-2 46,-2 2-45,-1-2-25,-1 2 2,-1-3-111,0 2 76,-2-1-116,-1 0 118,-2 0-96,0 1 80,-2-2-91,-1 3 73,1-2-28,-2 2 67,-2 1-53,1 2 112,-4 0-34,1 3 26,-3 0-24,0 2 22,-2 2 19,2 2 16,-2 2 47,1 2-22,-1 1 0,1 1 7,2 0-4,0 1 7,0 0 52,2-1 66,1 1-38,2-1 85,0-1-118,0 0 40,2 0-49,0-3 21,1 0-19,2-1 44,1 0 13,2-2 16,2-2-56,-1-1-71,2-1-4,1 0 20,0 0-45,0-3 21,1 0-84,-1-1-37,1-3 33,-2 1-70,0 0 114,-2 0-25,1-1 80,-3 0-61,1 1 43,-3 1-188,1-1 57,-1 1-118,-1 0 30,0 1 49,-2 1-36,1 1 64,-1 1 5,0 0 41,0 1-10,1 0 6,-2 1 99,0 3-25,1 2 91,0 0 19,-1 3-41,1-1 64,0 2-103,0 0 63,0 0-40,0-1 37,1-1 75,1 0-49,-1-2 77,3 0-68,-1-1 28,2-1-11,0-2-16,2 0 44,1-1-41,1 0 13,1-2-5,1 0 8,1-1-34,0-2 39,1-1-53,0 2 14,0-3 7,-1 2-4,0 1-16,-2 0 2,0 1-16,-3 0 25,1 2-262,-2 0 52,-1 1-177,0 1 130,0 1-193,-1 1 71,1 0-166,-2 0-139,3 0 156,-1-1-177,1 0 227,-1-1-206,2 0 363,0-1-178,2-1 397,0 0 0,2-2 0</inkml:trace>
  <inkml:trace contextRef="#ctx0" brushRef="#br0" timeOffset="29">10250 1120 9502,'-5'-1'1570,"3"2"-1574,2 1-177,0 2 119,-1 0 119,0 2-105,0 0 104,0-1-410,0 0 150,0 0-194,0-1 210,1-2-76,2 0 83,0-1-95,3-1-6,1-1 103,3 0-2,1-4 101,3-2 80,0-1 0,0-2 0</inkml:trace>
  <inkml:trace contextRef="#ctx0" brushRef="#br0" timeOffset="30">10389 1092 9502,'7'-1'-277,"-3"1"65,-1 2 214,-1-1 68,0 4 63,-1 0-10,0 3-153,0-1 19,1 3-96,-1-2 92,1 2-230,1-1 210,2 0-188,0-1 223,2 1 0,2-2 0</inkml:trace>
  <inkml:trace contextRef="#ctx0" brushRef="#br0" timeOffset="31">11001 1116 9502,'-3'11'125,"1"-4"-50,-1 1 135,0-1-135,0 2 15,0-2-15,1 2 26,-1-2-289,2 1 87,1-2-234,0 1-72,2-1 292,3-2-174,2-1 289,5-2 0,2 0 0</inkml:trace>
  <inkml:trace contextRef="#ctx0" brushRef="#br0" timeOffset="32">11735 1134 9502,'-8'3'566,"4"0"-343,-1 1-41,0 1-19,-1-1-28,-1 2-259,2-2 39,0 1-178,1-1-17,1-1 116,1 0-145,2-1 192,0-1 10,3-1 101,2-1-68,0-2-17,3 0-50,0-2 74,-1 1-20,0 1 56,-1-1-43,1 0 118,-2 2-7,0-1 104,-2 3 10,-1-1-41,-1 2-4,-1 1-56,-3 4-51,-1 1 23,-2 3-16,-2-1 69,0 3 9,1-1 25,0 1-34,0-1-43,1 1-32,-1 0 0,-1 0 0</inkml:trace>
  <inkml:trace contextRef="#ctx0" brushRef="#br0" timeOffset="33">10842 1137 9852,'-7'4'594,"4"-2"-610,-1 2 66,2 0-62,-2 0 79,1 0-276,1-1 53,1 0-189,1 0 65,0-1 101,0-1-58,2 0 123,2-1-153,2-1 206,3-1-118,3-4 179,1-1 0,2-3 0</inkml:trace>
  <inkml:trace contextRef="#ctx0" brushRef="#br0" timeOffset="34">7988 1158 9502,'-8'0'-158,"6"0"514,1 0-240,1 1 333,-1-1-367,1 3 54,-1 0-37,1 1-8,1-1 7,-1 0-19,1 1-11,-1-1 18,0 0-25,0 0 0,0-1 3,0 1-10,0-1 27,0 1-33,-2-2 22,-2 0-28,1 0-44,-1 0 46,0-1-52,0 0 71,0 0-67,0 0 50,0 0-56,1-1 56,2 0-44,-1-2 26,1 1-30,1-2-32,0 1 52,0 0-62,2 0 73,2 0-4,0 0-1,3 2-3,0-1-24,1 1-33,0 1 19,1 0-18,-2 0 5,1 0 24,-2 0-28,0 0 31,-2 0 51,0 2-40,-1-1 39,-1 1 8,-2 0-37,0 0 43,-1 1-52,-2 0-110,-2 0 24,0 0-98,-2 0 108,0 0-136,1 0 87,1-1-105,-1-1-289,2 1 354,0 0-261,1-2 417,0 1 0,0 1 0</inkml:trace>
  <inkml:trace contextRef="#ctx0" brushRef="#br0" timeOffset="35">16712 1284 9502,'9'4'-97,"-5"-3"102,1-2-5,0-2 0,-1-1 0</inkml:trace>
  <inkml:trace contextRef="#ctx0" brushRef="#br0" timeOffset="36">17570 1387 9502,'-39'-11'1258,"27"9"-908,4-1-174,4 3-78,2 1-98,0 2 0,1 1 0</inkml:trace>
  <inkml:trace contextRef="#ctx0" brushRef="#br0" timeOffset="37">7110 1416 9502,'-11'-5'176,"5"4"6,2 0-138,-1 2 30,0 0-94,-1 1 83,-1 2-82,0 0 65,0 2-91,0 0 83,0-1-57,0 1 24,2-2-8,1 1 19,0-1 45,2-2 5,0 0 134,1 0-83,2-1 80,1-1-113,5-1-31,-1-1 18,2-1-68,1-1-2,0-1-14,1 0 26,-1 0-21,2 0-15,-2-1-10,0 1-24,-1 0 51,0 1-13,-2 1 10,-1-1 40,-1 2-7,-1 0-9,-1 1 65,0 0-62,-4 3 155,0 0-80,-6 4 75,-1 2-68,-2 2-19,-2 1-25,1 0-10,-1 2-234,1-2 49,0 1-155,2-2 128,1 0-305,1-1 105,2-2-99,1 0 250,2 0 215,0-3 0,1 0 0</inkml:trace>
  <inkml:trace contextRef="#ctx0" brushRef="#br0" timeOffset="38">8307 1527 9502,'5'-10'193,"0"6"-155,-1 2-107,1 1 137,1-1-134,0 1 108,1 0-143,0 0 32,1 0 20,0 1-21,2 0 72,0 0-47,1-1 72,3 1-47,0-1 54,3-1 4,-1 0-7,3 0-71,-1-1 27,2 0-47,2 1 57,-1-1 13,3 1-6,2-1 2,-1 0-3,2 1 5,0 1 27,3-1-16,-1 0 17,3 2-31,-1-1 3,2-1-4,1 2 7,1 0-18,2-1 13,0 0-13,2 0 7,1 1 7,0-2-6,1 1 9,0 0-17,2 0 12,-2-1-16,3 1 46,-2 0-26,1 0 26,-2 1-32,0 0 67,-2 0-47,3 0 50,-4 0-59,3 0 36,-3 0-23,1 0 29,0 0-31,-2 0-2,0 0 12,-2 0-7,0 0-33,0 0-15,-5 1-2,3 0 8,-7 0-104,3 0 30,-5 0-102,0 0-142,-4 1 228,-1 0-152,-1 0 256,-2-1 0,0 2 0</inkml:trace>
  <inkml:trace contextRef="#ctx0" brushRef="#br0" timeOffset="39">5173 3099 9502,'51'-69'-223,"-23"37"20,0 2 72,6-2 211,0 1-32,4-4 145,-1 0-96,4-5-91,-2 0-10,4-4 147,-2 1-36,5-5 133,-1 5-96,3-6 31,1 0-32,1-2 62,1 0-42,2 0 5,-3 4-46,5-3 27,-4 6-141,5-3 26,-6 7-48,5-4 45,-7 7-12,5-3 5,-3 4-17,2-1 30,-2 2 32,3 0-5,-2 2-11,3-3 53,-3 4-37,1-1 50,-5 3-126,0 1 47,-6 4-46,-1-1 64,-6 6-287,-4 0 67,-4 5-187,-5 1-131,-3 3 155,-5 0-172,-1 2 221,-5 2 146,-1 0 62,-1 0 68,0 0 0,-1-1 0</inkml:trace>
  <inkml:trace contextRef="#ctx0" brushRef="#br0" timeOffset="40">7149 1457 9746,'2'0'645,"-2"0"-497,-1 6-8,0-2-9,-3 2-62,1 1-2,-1-2-28,-2 2-19,3-1 9,-3 0 15,2 1-38,-2 0 59,2 0-39,-1 0 29,0 0 17,2 0 11,-2 0-7,2 0 9,-1 1-128,1 0 52,0 0-120,-1 1 69,1 0-19,-1-1 53,1 1 5,-1 1 1,0-2-17,0 1 0,1 0-8,-1-1 2,1 1 20,-1-2-30,1 0 26,1-3 8,-1 2-10,2-3 14,-1 0 4,1 0 105,0-2-33,1-2 50,-1-1-68,1-2-83,0 0 39,0-2-37,0 0 49,0 1-6,0-1 9,0 0-7,0-1 11,0 0-83,0 1 52,0 0-60,0 1 70,0-1-2,0 0-1,-1 0-5,1 1 43,-2-1 14,0 2 5,0-1-12,-1 1 5,1-1 3,-2 0 21,1 2 25,-1-2-7,0 1-10,0-1 10,1 2-23,-2-2-7,2 1 10,-2 0-42,2 0 9,-1 1 0,2-1 3,-1 1-32,1 0 18,1 0-28,-1 0-16,1 1-11,0 0-7,0 1 10,0-1 3,0 1-25,1 0-95,-1 0 0,0 2 21,1 0 27,0 3 66,0 0-57,0 2 43,0 0-46,0-1 8,0 1-22,0 0 5,1 0-2,0-1-26,1-1 7,0 0-62,1-1 62,-2-1-177,2-1 56,1 0-102,-1-2-50,0 0 119,2-2 9,0-1 122,2-3 128,-1-2 0,3-1 0</inkml:trace>
  <inkml:trace contextRef="#ctx0" brushRef="#br0" timeOffset="41">16367 1963 9502,'2'-19'1080,"0"8"-1041,1 1-107,1-1 42,2 3 202,1-2-35,-1 1 140,0 0-55,0 0-39,0 0-27,2 0-23,0 1-68,-1 1 8,2-1 2,-1 2 58,1 1 40,-1-1-19,1 2 2,-1 1-68,0 0 39,-1 1-26,-1 0 58,0 2-183,-1-2 44,-2 1-139,1 1 65,-1 0-12,0 0 71,-2 0 89,1 0-21,-3 0 70,-1-2-179,-3 0-11,0 0-7,-2 0-62,1 0 40,-1 1-5,1 0 14,-1 0-13,2 1 16,-2 0-87,2 1 59,-1 1-1,-1 2 21,2 2 16,-2 1-1,1 2-15,0 0-6,0 0-6,0 0 87,0 1 3,2-2 75,0 0-1,1-2-15,2-1 22,1 0-54,0-2 95,0-1-45,1-1 95,3 0-87,2-1-23,2-2-21,2 0-26,2-4 111,1-2-30,2-1 89,1-3-74,1-2 32,1-1-30,-1-2 14,2-1-45,-2-1-4,0-2-32,0 0 26,-2-1-83,-2 0 14,-1-2-64,-1 5 58,-2-5-14,-2 5 2,0 0 13,-3 4-9,0 2 52,-3 3-31,1 3 23,-1 2-135,-1 1 41,-1 3-115,-1 1 14,-2 2 18,-2 3-28,-1 4 78,-3 3 42,1 4 12,0 2 28,0 1-44,-1 4 13,0 0-16,1 1 17,2-1-22,0 2 7,1-5-9,0 3 1,2-4-41,1 0 34,1-3-18,1-1 86,1-3 29,2-2-13,2-1-9,2-3 26,2-2 15,3-2 6,1-1-46,3-1-47,-1-1-15,3-3 31,-1-1 18,2-2-11,-1-2 34,0-1-25,-2-1-53,1-2-38,-3 1-8,1-1-59,-3 0 80,-1-1-73,-2 1 56,-3-1-6,0 1 27,-2 2-10,-1 0 16,0 2 40,-2 1 22,0 3 3,0 1-2,-2 2-49,0 2 17,-3 1-20,0 3 15,-1 3-10,-1 2 12,1 3 56,-1 2 57,1 2 24,1 0 26,0 0 77,1-1-45,1 1 69,2-3-86,-1 2 13,2-4 3,-1 0-1,2-3-33,-1-1 6,3-2-50,1-1 88,2-2 17,3 0 25,1-2 40,3-2-89,1-1-17,3-4-25,0-2-12,3-3-39,1-1-28,0-3 5,1 0-50,-1-2 105,-1-1-53,0-3 52,-3 1-94,0-2 25,-2 0-99,-1 0 88,-3 0-83,0 1 57,-3-1-70,0 2 30,-2 3-3,-1 0 31,-1 6 8,-3 0-33,1 5 50,-2 1-65,0 4 69,-3 0-163,0 3 43,-3 3-109,-2 3 77,-2 4 46,-1 2 22,-1 4-2,-1 3 168,0 2-53,0 1 139,-1 2-78,1 0 0,1 2-59,0-2-8,0 0-47,2-1 4,0-1 22,3-3-7,1-1-39,2-2-31,0-1 6,2-2-21,2-3 77,0-2-26,2-1 11,2-3 35,4-2-36,2-1 30,2-2-65,3-2 28,1-1-27,0-2 34,1-3-46,0-2-11,1-3-4,-2 1 16,1-3-7,-3 2-4,0-2-13,-2 1 17,-1-1 18,-2 0-8,-1 0-1,-2 1-204,0 1 62,-3 2-134,-1 1 78,-1 4 64,0 1-3,-2 2 36,-2 1 106,0 3-8,-4 2 66,1 2-68,-4 5-19,1 0-15,-1 3-6,1 1 286,-1 1-72,1-1 207,3 1-190,-1 0 72,3-2-86,0 0 88,2-3 31,1 1-49,0-2 88,2-2-99,0-1 90,3-1-64,2-1 97,1-1-110,2-2 81,1 0-119,1-1 62,1-1-61,0-1 0,2-1 17,0-1-11,0-3-169,1 1 26,-1-1-107,0 0-4,-2 0 57,1 1-65,-2 1 78,-1 0 3,0 0 11,-2 1 25,0 1-37,-2 1 11,-1 0 3,0 1-17,-1 0 36,-1 0 14,-1 0-16,0 1 15,1 0-248,-2 0 174,-2 0-237,-1 0 207,-2-2-2,-1 2 9,0-1 44,0 1 2,0 0-10,0 2 7,0 0-51,-1 1-5,1 2-13,-1 0 56,1 1 56,1 0-7,0 1-3,1-1 13,0 1 21,1-2 8,1 1-11,0 0 36,1 0-15,0-2 87,0 2 6,0-2-29,0 2 45,0-1-68,3 0-12,-1 1-33,1 0 11,1 1 30,-1 0 8,1 0 11,-1 1-32,0 1-66,0-1 35,0 2-34,0-1 46,-2 2-41,0-1-26,0 2-4,-1-2 12,0 0 33,-1-1 11,-1 1-28,-2-1-34,0 0-32,-2-1 12,-1 0-4,0-2 59,-1 1-18,1-2 15,-1 0-29,0-2 22,0 1-20,2-1 24,-2-1-43,2-2 31,1 1-36,1-1-5,0-1-17,1-1 1,2-2 2,1-2 2,1-2-24,2-4 3,4-1 60,1-1 8,3-2 36,2-1-54,1-2 35,2 0 12,1-1-4,0 1-3,1 0 29,0 0 26,-1 1 12,0-1-20,0 2-38,-1 1-20,0-1 95,-3 1-81,1 0 78,-3 2-83,0-1-10,-3 3 15,0-1-20,-3 3 27,-1 0-29,-1 1 21,-1 2-31,-1 1-28,-1 2-25,0 1 4,0 1 4,-3 0 40,-1 2 4,-1 1-9,0 1 6,-1 2 75,-1 2-58,0 1 56,1 2-17,0 1 14,1 1 3,0-1-10,1 2 50,0-1-21,3-1 93,-1 1-93,2-2 46,0 1-41,0-2 32,0-1-25,3 0 8,1-1-11,1-1 59,1-1 26,1-2 35,1 1-41,2-2 10,0-1-85,1 0 42,0-2-34,1 0-54,1-3-27,-1-1-2,0 0 11,0-3 73,-1 1-14,1-2 4,-2-1-154,0 0 41,-1-1-115,-1 0 86,-1-1-96,-1 0 47,0-2-77,-2 1-2,-1-1 47,0 2-61,-1 1 80,-1 2-28,0 3 17,-1 1 8,0 2-1,0 2 6,-2 1 23,-1 1-27,-1 3 25,-2 3 0,-1 2-8,-1 3 4,1 1 186,-1 1-33,1 0 123,0 2 37,1 0-72,1-2 60,1 2-57,0-1-17,2-1 2,0-2 20,1 1-35,1-2 0,0 0-21,2-2-11,0 0 0,3-2-11,0 0 16,3-3-5,0 1 14,2-3-14,-1 1 4,2-2-51,-2-1-19,3-1 5,-2-2-3,2-2-38,-2 0 13,0-2-65,-1-1-74,1 0 45,-2 0-102,1-1 140,-2-1-8,0 0 81,-1-1-47,1 0 34,-1-1-303,1 1 85,-2 0-205,0 0 126,-1 2 115,0 2-3,-1 2 58,-1 1 71,0 2-65,-1 2 62,1 0-68,-1 2 138,-1 1-17,1 2 128,0 3 1,1 0-51,-1 0 78,1 0-115,1 0 5,2-1-61,0 0 30,1-1 48,1-1 149,0-2-15,1 0 52,1-1-13,1 0-59,0-1 85,0-1-141,0-1 42,-1 0-98,1-3 44,-1 0-16,-1-1 33,-1 1-24,0-1 35,-1-1-146,-1 1 35,-1-1-117,-1 1 42,-1 0 49,0 0 2,-2 1 57,2 1-82,-2 0 20,0 2-82,-1 0 34,-1 1-15,-1 1 41,-3 1-6,1 2 92,-2 3-2,1 1 11,-2 3-23,2 0 8,-1 2-36,1-1 39,1 1-38,0-1 0,1 0 10,2 0-7,1-2 100,0 0-26,1 0 100,1-2-7,2-1-3,1 0 19,2-1-67,2-2-21,0 0-21,2-2-18,1 0 31,1-1 172,2 0-19,-1-1 116,2-2-175,-1-1-93,0-1-3,-1-1-25,0-1 14,-1 0-35,-3-1 5,0 0-212,0-1 110,-3 0-155,0 0 119,-1-1-176,-2 0 59,0 1-136,-1-1 126,-1 1-41,-1 0 29,0 1-54,0 3 28,-1 0 101,1 3-41,-4 0 79,0 2 100,-2 1-15,-1 2 83,0 4-14,-1 1-26,0 3-19,1 0-13,-1 1-72,2 0 50,1 0-36,1 0 93,1-1 172,1 0 15,2-1 100,-1 0-17,3-1-109,0-2 60,2-1-85,2 0 39,1-2-32,2 0 65,1-1-81,0-2 47,2-1-81,1 0 47,-1-1-135,2 0 14,-2-2-38,1-2 61,-2 0-94,1-1 53,-3 0-134,0 0-33,-1 0 35,-1 0-40,-2 0 42,0 0-67,-2 1 9,-1-1-47,0 2-24,-2 1 61,1 1-89,-2 0 116,0 1-15,-2 1 75,-2 2-46,0 1 102,-2 1 27,0 3 59,0 1 12,1 0 14,0 0-21,2 1 39,1-2-66,0-1 141,3 1-59,-1-1 100,1-2-48,1 1 44,2-1 0,2-1 29,1 0-4,4-2-58,-2 2 69,3-2-94,0-1 126,2 1-86,1-1 100,1 0 0,-1 1-50,1 0 44,0-1-96,0 2-59,-1-1-53,1 2 15,-2-1-201,1 1 112,-3 0-145,1 1 113,-1-1 82,-1 1 35,-2-1-11,0 0 48,-1-1-569,-2 1 142,1-1-383,-2 0-16,-1-1 186,0 0-1012,-1-1 835,-4 1-931,0-2 1012,-7 1-183,-1-2 335,-4 0 257,-2-3 91,-2-2 119,-3-2 0,-1-2 0</inkml:trace>
  <inkml:trace contextRef="#ctx0" brushRef="#br0" timeOffset="42">14827 1950 9502,'-2'-9'0,"1"5"0,1 1 0,1 0 287,-1-1 162,3-2 166,1-1-41,2 1-92,0-1-154,1-3 18,2 2-37,1-3-57,-1 2 29,2-2-79,0 2 9,0-2-71,0 3 27,0-1-22,-1 1-73,2 1 58,-3 1-62,1 0 7,-1 3-14,1 0 15,-2 1 3,0 1-60,-1 0 16,0 1-100,-1 1-42,0 1 50,-2 1-98,-1 1 107,0 0-63,-2 2 57,1-1-59,-2 1 51,1 0-10,-2 0 38,1-1-5,-2 1 11,0-1 12,-1 0-22,0-1 17,1 0-57,-1 0-1,1-2-7,0 0-72,2 0 40,0-1-19,1-1 35,3-2 47,1-2-71,3-2 4,0-1-61,1-2 13,0 0 48,2-2-21,-2 1 64,2-1 3,-3 1 0,2 1 3,-1 1-12,0 1 54,-1 1 28,-1 2-7,-1 1 59,0 1-49,-2 1 8,1 3-7,-2 0-2,0 4 29,0 1-1,-2 3 46,1 1-49,-2 1 13,0-1-13,1 1-26,0-2-10,-1 1 21,1-2 29,0 1 27,0-3 37,1 1-34,1-2 62,0-1-52,1-1 63,2-1-53,0 0-19,1-3-16,1 1-16,1-1-31,1 0-14,2-1 7,-1-2 5,2-2-49,-1 0 14,1-3-87,1 0 89,-2-1-47,0 0 16,-1-2 3,-2 1-114,0-2 76,-2 2-102,-1-3 68,-1 2-40,-1-1 16,-2 1-1,0-1 37,-1 3 46,0 1-2,-2 1-9,-1 1 46,-1 2-39,-1 2 55,-2 1-59,0 1-8,-1 2 13,0 3-10,0 1 194,0 2-47,0 3 136,1 1-103,-1 0 91,1 0-52,2 2 75,0-2 5,1 1-53,1 0 74,1-1-88,1-1-18,0-1-37,1-1-11,1-1 13,1-2 60,1 1-40,3-4 40,0 0-56,1-1-6,1-1 4,1-1 6,0-1-92,2-1 27,-2-1-95,1-2-4,0-1 9,0-1-23,-2-1 62,0 1-62,-1 0 46,-2-1-69,0 0 56,-1 1-102,-1 0 40,-1-1-99,-1 2 87,0-1 29,0 2 14,-2 0 34,1 0-89,0 2-27,0 1 7,-1 3-10,1 0 152,-1 5 19,1 0 3,0 2 90,0 0-92,1 0 105,1 1-98,-1-1 16,2 0-62,0-1 37,1 0-30,-1-1 192,2-1-56,-1-1 125,0 0-24,2-2-59,1 1 60,0-3-85,0 0-33,1 0-17,0 0-15,0 0 9,1-2-50,0-1-48,0-1 10,0 0-90,-1-1 97,0 1-107,-2 0 95,1-2-86,-2 2 68,-1-1-82,1 0 16,-2 1 41,-1 1-23,0 1 69,-2 0-72,2 1-44,-3-1 22,1 4-29,0 0 134,-1 2 2,0 1 13,1 1-18,-1 0 41,1 0-53,0 0 57,1 1-34,-1-1-21,2-1 30,-1 0-31,2-2 75,1 1-54,0-1 67,2-2-73,0 0 63,2 0 4,-1-1 10,2-1 28,1-1-71,0-1 24,2-2-23,-1 0-21,0 1 12,0 0-9,-1 0 68,-1 2 13,0-1 16,-1 1-25,0 1-28,-1 1-17,-2-1 22,1 2-71,-1-1 4,1 3-17,-1 0 20,-2 1 39,2-1 8,-2 1-6,1 0 16,-1 1-366,0-2 77,0 0-237,-1-1-54,-1 0 184,1-1-156,-1-1 215,0 1-176,-1-1 121,0-2-16,-1 1 173,-3-4 175,-2-2 0,-1-2 0</inkml:trace>
  <inkml:trace contextRef="#ctx0" brushRef="#br0" timeOffset="43">15658 1544 9502,'-13'-5'-512,"9"4"241,5 0 20,1 2 251,4 1 0,1 1 0</inkml:trace>
  <inkml:trace contextRef="#ctx0" brushRef="#br0" timeOffset="44">8493 1835 9502,'0'-9'1301,"0"6"-968,1 2-99,-1 1-71,2 3-18,-1 1-58,0 4-2,1 0-14,-2 4-30,0-1 38,0 2 14,0-2-15,0 1 18,0-1-50,0 1 17,0-3-34,-1 0 87,0-1-77,0-1 63,1-2-43,0 1 31,0-3-26,0 0 26,0-1-112,0-1 98,0 0-85,3 0 44,1-1 19,3-1-23,2 0 35,1-3-66,1-1-34,1-2 1,1-1 8,0-2-54,-1-1 13,0 0-106,0-1 55,0-1 6,0 1 36,-1-1 21,0 2-35,0 0-5,-3 3-35,2 0 40,-3 3 23,0 0 26,-2 2-22,0 1-3,-1 2 4,-1 0-1,-2 3 58,1 2 9,-1 3 13,-1 2-19,0 1-35,0 2-5,-1-1 14,-1 2-15,0-3 95,0 2-32,0-1 86,0-1-43,0-2-24,2-1-15,-1-1-19,1-1-6,0-1 13,1 0-7,0-2 4,3-2-74,1 1-14,2-2-7,2 0-93,1-1 87,1-2-101,0-2 99,0 0-43,1-3 40,-1 1-22,0-3-101,0 0 49,-1-1-105,0 0 102,-1-1-20,0 0 66,-2 1-11,2 0-2,-3 1 91,1 1-29,-1 1 80,-1 2-70,0 1-9,0 1-33,-1 1-16,-1 1 217,0 1-70,1 1 174,-2 0 97,0 1-71,0 1 134,0 1-159,0 1 25,-2 0-62,2 0 71,-1 0-50,1 0-40,0-1-19,0-1-20,2 0-71,-1 1 58,2-3-60,0 1 65,0-1-55,2 0-8,-1 0-11,1 0-50,0-1 86,0 1-47,0-2 48,-1 0-49,-1 0-24,1-1-9,-1 1 14,0 0-11,-2-1 44,1 0-48,-2 1 52,0 0-18,0 0 13,-2 1-22,1 0-48,0-1 36,-2 1-39,0 0 61,-2-1 2,-1 2-3,-2-1 1,-1 0-61,-1 1-15,-1-1-11,0 1 18,-1 1 31,0 0 18,0 1-26,0 2 84,-1 1-54,2 2 54,-1 0-66,0 1 50,0 3 11,4-1 6,-4 3 47,4 1-82,-1-1 49,2 0-55,0 0 7,2-1-4,1 0 13,0-1-16,2 0 20,0-3-20,1 0 17,1-3-3,3-1-1,2-2-1,3 0-8,1-1 52,2-1 12,0-3 6,1 0-68,1-2-64,0-2-2,-1-1 15,0-2 61,-1 1-2,0-2-1,-2 1 0,0-2-142,-2 1 31,-1-2-108,0 0 11,-2-1 40,0 1-50,-2-1 61,-1-1 3,0 2 47,-1 1 0,-1 0 71,0 3 11,-1 1-10,0 2 3,-1 2 8,-1 1-33,-2 1 48,0 2-11,-1 2-36,0 1 53,-1 3-58,1 2 31,-1 2-22,0 3 44,0 0-37,1 0 292,-1 1-73,3 0 186,-1-1-135,1 1-50,1-2-62,1-2 7,0-1-99,1-2 39,1 0-40,1-3 49,2 0 3,2-2-9,2-2 16,4-2-68,1-1 42,2-4-49,1-2 51,1-2-42,3-3 31,-2 0-35,3-3 113,-1 1-22,0-4 86,0 0-84,-1 0-36,-2-1-18,0-1-24,-2-1-41,-1 0 23,-3 0-75,0 0 80,-3 2 3,-2 0 37,-2 3 5,-1 2 4,-2 4-55,-1 0 43,1 5-68,-2 2-52,-1 1-1,-3 3-83,-1 1 82,-2 3-24,-1 2 69,-2 4-25,0 4 38,0 2-29,-1 3 15,1 1-19,-1 2-23,2 2 38,-1 1-47,2 1 50,0-2-52,0 1 37,2-3-39,0 1 46,1-2-43,1 0-8,2-3 2,1 0 12,1-2 31,1-1 4,2-4-20,2 1 72,2-3-54,5-2 55,1-2-65,4-2 1,0-2 0,3-1-4,0-2 61,2-4 22,-1-1 3,2-4 141,0-1-83,0-1 103,-1-2-69,0-2-16,-1 0 9,1-2-26,-3 1-67,-1-2-50,-3 1-14,0-2 32,-3 3-19,-1-2-4,-3 3-18,-1 1 17,-2 2 10,-1 3-17,-2 2-4,0 2-94,-1 2 65,-2 3-107,-1 1 101,-3 1-89,-2 3 44,-1 1-28,-2 4 28,1 2 105,-1 2-28,-1 4 27,0 0-46,0 4-21,0 0 16,1 2-40,0-1 185,0 3-56,1-3 163,1 3-127,1-3-22,2-1-18,0-1-36,3-1 77,1-1-62,0-1 40,1-3-42,2 0 61,2-2-46,0-1 47,4-2-9,1-2-30,1-1 35,3-2-44,0 0 47,2-3-31,0 0 35,2-3-96,0-1 37,-1-3-31,1 0 43,-1-3-28,-2 1-20,1-1 5,-3-1-170,1-1 71,-2 1-113,-1-1 69,-1 0 96,-2-1-33,-1 1 75,-1 0-76,-2 1-112,0 2-35,-2 1-58,0 3 109,-2 1 56,1 3 24,-4 0 6,1 3-29,-2 2 25,-2 3-8,1 2 137,-1 4 53,1 1 79,-1 2-23,1 0 98,1 1-72,1 0 88,1-1-99,1 0 32,1-1-39,1-2 91,1-1-63,0-1 17,3-2-41,0-2-32,2-1 40,3-1-58,1-3 55,2 1-100,1-2 44,2-1-44,0-1 58,0-2-17,1-2 5,-1-1-21,2-2 25,-2 1-210,-1-1 68,0-1-145,-2 0 18,1-1 65,-3 1-70,-1 0 97,-1 2-54,-1 0 54,-2 2-59,-1 1 55,-1 2-45,-1 0 0,-1 2 11,0 2-9,0 2 67,-3 5 109,1-1-21,-1 4 108,1-2-6,-1 1-31,1 0 37,1 0-67,0-2 77,1 0-42,-1-1 76,2-2 43,0 0-34,2-1 79,2-1-122,0-1 19,2 0-86,1-2 45,0 1-26,1-1 78,0 0 28,0 0-2,-1 0-240,0 0-13,-2 0-151,0 1 121,-1 0-321,-1 1 86,-1 0-230,0 1-232,0-1 238,-2 2-269,1-1 318,-1 0-187,0 1 165,1-2-167,1 0 384,0 0 141,4-2 158,1 0 0,2-1 0</inkml:trace>
  <inkml:trace contextRef="#ctx0" brushRef="#br0" timeOffset="45">12161 1686 9502,'-6'-14'-132,"5"8"1,2-1-11,2 0 13,2 1 469,3-1-76,4-1 331,1 0-269,2 2-102,1 2-103,0 0 113,-2 1-69,3 3-128,-4 1-29,0 2-174,-3 3 92,2 2-50,-3 1 39,0 2-75,-2 0 7,-2 0 42,-1 2-66,-1 1 110,-2 2-110,0 1 77,-2 0-112,0 2 94,-2 0-57,-3 2 45,0-3-18,-1 3-86,-1-1 66,-1 0-81,2-1 140,-2 0 22,2-1 87,-1-1 0,0 0 0</inkml:trace>
  <inkml:trace contextRef="#ctx0" brushRef="#br0" timeOffset="46">12659 1655 9502,'0'23'9,"0"-11"-25,0-1-29,0-1 59,1-2 6,0-1 22,-1-1 97,2-1-82,-1-2 101,0-1-97,0-1-152,1-1-15,-1 0-124,1 0 140,-1-1 17,2-2 73,1-3 0,1-2 0</inkml:trace>
  <inkml:trace contextRef="#ctx0" brushRef="#br0" timeOffset="47">13386 1966 9502,'-12'-8'1045,"8"3"-898,3-1-10,2-1 46,0 0-39,5-2 53,0-1-77,4-1 102,-1-1-21,2 0 26,-2 1-30,0-2-94,-1 2-20,-1-1 10,0 2-79,-2-1 61,0 3-66,-2 0 90,1 1-17,-2 1 75,-1 0-41,0 2-179,0 1 15,0 2-290,-1-1 165,0 4-41,0 1 82,0 6 114,0 1-47,0 5 69,0-1 0,0 2-21,0 0 26,0-2-28,0 2 46,0-3 13,0 1 8,0-2 36,0-1-76,0-2 46,1-2-48,0 0 66,1-1-47,1-1 52,0-2-54,1 0-1,0-1 1,2-1-4,0-1-35,1 0-9,-1 0-3,2 0 13,1-2-86,-2 0 26,2-2-112,-2-1 101,1-1 21,0-1 26,-1 0 25,-1-2-202,-2 1 55,2-2-138,-3 1 89,0 0-5,-2 1 14,1-1-11,-1 2 105,-1 1 22,1 1 39,-2 2-40,0 1 46,-1 1 8,0 1 22,-2 1 97,0 3-94,-1 4 101,1 1-77,-1 4 32,1 1-28,0 1 34,2 0 49,0-1-27,1 0 70,0-1-96,1-1 59,1 0-91,0-3 56,2-2-53,1-1 49,3-3-32,1 0 34,1-3-94,2 0 45,0-3-46,2-2 50,0-3 4,1-1-14,0-2 8,-1 0-138,0-1-13,0 0-82,-3-1 22,0 1 39,-1-1-4,-2 1 32,-1 0 19,-2 1-13,-1-1-2,0 2-25,-2-1 85,1 1-16,-1 0 55,-1 3-55,0 0 65,0 2 1,0 2 103,0 1-90,0 2 153,1 2-100,1 3 99,1 0-62,0 2 31,1-1-21,0 1 60,1-3-38,0 2 30,0-3-41,0 0-12,1-1-74,1 0 21,1-2-32,0 0 50,1-2-65,0 0-19,2-3-1,-1-1-54,1-2 103,-1 1-51,0-2 48,-1 1-53,-1-1-26,-1 0 7,-1 0-62,0 0 40,-2 0-20,-2 1 21,-1 1-19,1 0-6,-2 2-16,0-2-45,-1 3 91,0 0-39,-2 2 45,-1-1 12,-1 3-23,0 0 16,-1 2-37,1 2 123,0 1-48,-1 2 109,2 2 26,-1 0-31,0 3 77,2-1-117,-1 3 103,1-3-85,1 2 116,1-1-106,0 0 80,0-1-58,1 0 47,0-1-8,0-1-45,1-1 0,0 0-8,1-3-8,1 0 11,1-1-12,1-2 53,1 0-44,1-1 56,0-1-73,2-2 35,0 1-31,0-4 26,2-1-91,0-1 65,1-1-65,-1 0 82,0-1-95,1 0 18,-2 0-76,0 0 77,0 0 1,-3 0 35,-1 0-1,1-1-132,-3 2 34,0-1-96,0 2 60,-2 0 12,0 1-3,-1 2 15,0 1 17,0 0-114,-1 2 122,-1 3-120,1 1 143,-2 5-24,0 0 64,0 4-49,0-1 50,-1-1-11,1 1 14,0 1 3,2-3-10,0 1 36,0-3 19,0 1 19,0-1-26,1-2 26,1 0-17,2-1 81,0-2-3,1 0-58,1-2 11,1 0-45,0 0-78,0-1 17,1-1-30,1-1 29,-1-2 45,0-1 6,0 0-12,0 0-162,-1 0 16,-1-1-108,-1 0 54,1 0-13,-1 2 15,-1-1-29,0 2 6,-1-1 33,-1 3-58,0-1 83,-1 2-116,1 0 201,-2 2-65,0 2 104,0 1-6,0 3-43,0 1 34,0 0-12,0 0 18,0 0 52,1 0 5,-1 0 81,1-1 48,0 0-43,2-1 51,-1-1-66,0 0 55,1-1-23,1-2 75,-1 0-34,1-1 25,1 0-56,-1-1 6,1 0-75,0-1 33,2-1-32,-1-1-26,1-1-51,0-2-72,0-1 71,1 1-198,0-1 131,1 0-147,-1-1 104,0 2-76,0-3 48,-1 2-81,0 1 46,-1-1 28,0 0-23,-1 1 37,0 0 16,-1 1 16,1 0 20,0 1-12,-2 1 57,1 0-45,-1 0 45,0 2 33,0 0-16,0 1 84,-1 1-83,0 0 58,1 2-38,0 2 22,0 1 21,-1 0-61,0 1 30,1 0-37,-2 0 59,2 0-40,-2-1 41,1-1-44,-1 1-4,1-2 1,-1-1 4,1 0-30,-1 0 24,2-1-23,-2 0 27,1-2-159,0 0 38,0 0-107,1 0-232,-1 0 113,0 0-197,1 0 217,0 0-456,0 0 525,0 0-388,3 0 623,0-1 0,1-1 0</inkml:trace>
  <inkml:trace contextRef="#ctx0" brushRef="#br0" timeOffset="48">11810 1772 9502,'0'-3'1151,"0"3"-948,-1 3-36,-1 0 5,-1 3-246,0-1 82,0 2-158,2-2-166,-1 1 117,1-2-163,1 1 153,1-2 147,1-1 15,0-2 74,4 1-187,1-2-58,2 0-148,2-3 51,1-1 54,0-1 148,1-1 21,1 0 92,-2 0 16,0 0-2,-1 1-30,-2 1 198,-1 0-83,-2 4 146,-2-1-106,-1 2 177,-2 0-51,0 2 133,-2 2-50,-1 2-96,-2 1 54,-1 2-51,-1 0-6,0 0-38,2 1-39,-1-1-157,2 0-588,2 0 354,1-3-379,4-1 598,5-2 0,3 0 0</inkml:trace>
  <inkml:trace contextRef="#ctx0" brushRef="#br0" timeOffset="49">14423 1851 9572,'-5'-2'392,"4"1"-239,1 0 79,0 0-12,0 0-5,0-2-24,1 0 16,1 1 0,2-2-1,1 0-49,3 0 46,-1-1-35,2 0-93,0 0-25,0 1-80,-1 0 97,0 1 25,0 0 39,0 1 0,-2 0-67,1 0-99,-1 0-36,0 1-35,0 0 36,0 0 9,0 1 45,-2 0-32,1 0 58,-1 1-16,0 1 6,-2 1-35,-1 1 47,1 3-37,-2-1 46,0 1-137,0 1 27,0 0-125,-1-1 5,0 0 37,0-1-47,0 1 95,0-2-307,1 0 102,0 1-200,1-2 288,1-1 115,4 0 126,1-1 0,3 0 0</inkml:trace>
  <inkml:trace contextRef="#ctx0" brushRef="#br0" timeOffset="50">11094 1792 9502,'13'-4'-254,"-9"2"256,-1 1 63,-2 1 9,0 2 37,0 1 12,-2 2 148,-1 1-25,-1 1 89,-2 0 1,0 1-100,-1-1 94,2 1-143,0-2-146,0 0-28,2-1-98,0 1-329,1-2 162,1 0-261,1-1 281,1-1-226,5-2 97,-1 1-70,5-2 207,1-2 224,3-1 0,0-3 0</inkml:trace>
  <inkml:trace contextRef="#ctx0" brushRef="#br0" timeOffset="51">10901 1803 9502,'0'10'1317,"0"-5"-1216,-1 1-33,1 0 3,-1 0-237,1 0 42,0 0-199,0-1 15,1-1 114,1-1-63,2-1 94,3-1-106,2-1 45,1 0-73,3-2 82,-1 0 131,3-2 7,0-3 77,1-1 0,2-2 0</inkml:trace>
  <inkml:trace contextRef="#ctx0" brushRef="#br0" timeOffset="52">10408 1849 9502,'0'-4'1838,"-1"4"-1512,1 1-471,-2 1 72,2 1-197,-1-1 277,0 0-392,2-2 196,0 0-349,3-2 87,2-2 96,2 0-40,1-1 73,0 0 180,1-1 45,-2 1 97,1-1 0,-1 3-29,-2-1 22,0 1-21,-2 2 76,-1-1-40,0 2 39,-2 1-69,-1 2-14,1 2 11,-2 1-22,0 2 43,-2 0 14,1 1 31,-2 1 28,2 0 132,0-1-42,0 1 67,2-1-44,-1-1-352,2 0 196,1-2-265,1 0 239,3-3 0,1 1 0</inkml:trace>
  <inkml:trace contextRef="#ctx0" brushRef="#br0" timeOffset="53">8078 1862 9408,'-8'-3'309,"5"2"-21,2 0-23,0 0-7,-1 0-32,1 0 250,0 0-86,1 0-4,0 0-96,1 0-225,1 1 80,0 1-135,0 1 41,0 0-103,0 2-26,0 0 48,0 1-70,-2-2 73,1 0 1,-1 1-6,1-1 33,-1 0-21,-1 1 59,0-2-21,-1 0 11,0 0-20,-2-1 11,1 0-8,0 0 10,-1-1-28,1 0 26,1 0-18,-1-1-23,1 0 34,0-1-37,2-2 43,0-1-54,0-1 34,0-1-41,0 1 22,2-1 24,1 1-30,1 0 31,1 1-20,1 2 13,1 0-14,-1 1 13,1 0-18,0 2 13,0 0-15,-1 2 14,0 1 0,-2 2-2,-1 0 3,0 2 38,-2 0 10,0 1 2,-2 0 63,-1 0-18,-3 0 8,-1 0-17,-1 0-57,-3-2-7,2 1 19,-2-1-11,1-1 29,0 0 21,1-2-14,1 0 49,0-2-106,2 1 23,-1-2-37,2 1-199,2-1 79,1-1-150,0 0-232,0 0 136,3-2-203,-1-1 212,4-2-234,3 2 374,2-2-217,5 0 447,0-1 0,3-1 0</inkml:trace>
  <inkml:trace contextRef="#ctx0" brushRef="#br0" timeOffset="54">16163 1918 9502,'-7'13'1711,"6"-6"-1550,0 2-56,0 1-24,1 0-225,-1-1 59,0 0-166,0-1-187,0-1 175,1-1-220,0-1 243,0-2-169,0 0 289,1-2-190,2-1 310,2-1 0,2 1 0</inkml:trace>
  <inkml:trace contextRef="#ctx0" brushRef="#br0" timeOffset="55">12307 2081 9502,'6'13'-295,"-2"-7"461,-1 1-37,1-1 169,-1 1-31,0-2-14,-1 0 31,-1 1-95,1-2 34,-1 1-22,0-1-11,-1-1 0,0-1-301,0 0 25,0-1-219,1-2 85,0 0 0,0-2 0</inkml:trace>
  <inkml:trace contextRef="#ctx0" brushRef="#br0" timeOffset="56">8566 2227 9502,'-11'-1'-302,"8"1"201,1-2-22,1 1 93,1 0 60,0 0 52,0 0-41,1 0-27,0 1-17,2 0 22,0 0-16,3 0 18,-2-1 27,2 1-36,1-1 38,1 1-48,0-1 63,3 1-43,1 0 50,2 0-29,2 0-20,4 0 24,-1 0-22,5 0 20,-1 1-8,5 1 10,-1-1-13,7 1 37,-2-1-26,7 0 28,-1 0-38,6-1-2,-2 0-1,6 0 4,-5-2-14,7 1 13,-7-2-11,7-1 49,-4 0-25,4-1 30,-5 1-37,5-1 75,-8 1-54,5 0 53,-5 1-66,3 0-50,-4 0 39,1 2-38,-5 0-21,1 1-18,-4-1-5,1 1 22,-5 0-22,1 1 21,-4-1-86,0 1 82,-2 1-232,-1 0 92,-3-2-172,-1 2-85,-3-1 271,-2-1-130,-2 0 283,-1 0 0,-1 0 0</inkml:trace>
  <inkml:trace contextRef="#ctx0" brushRef="#br0" timeOffset="57">8391 3691 9502,'-7'1'113,"5"-1"501,1 0-346,0-1 409,1 0-454,1-2-108,1-1 70,2-1-88,0-2 9,2 0-13,1-1 6,0-1-30,0-1 40,0 1-18,0 0 38,1-1-74,-1 0-35,0 1-18,-1 0-63,1 0 62,-2 1-56,1 1 48,-1 2-48,-1 0 36,-1 2-57,0 0 52,0 3-76,-2-2 36,2 3-76,-2 0 69,1 2 22,-1 4 9,0 2 29,0 3-1,0 1 3,-1 3 5,0 0 24,0 1-37,0 1 38,0-2-39,0 1 18,0-2-9,0-1 12,0-1-4,0 0-9,0-3 27,0-1-19,0 0 18,1-2-18,1-2 1,-1 0-2,1-2-52,1-1 38,1 0-40,-1-1 49,2-1-4,0 0 2,1-1-4,-1-3-220,1-1 40,1-2-146,-1-2 99,3-2-13,-2-2 21,0-1-47,0-2 62,2 0-9,-2 0 59,1-1-16,-1 1 163,0 2-40,0 0 101,-1 1-42,0 3 9,0 1-52,-2 2 8,1 2 104,-1 1-17,-1 1 98,1 1 41,-1 1-84,0 0 75,1 1-73,-1-1-21,2 1 20,-1 0-32,0 0 22,1 0-81,0 0 34,1 0-31,0-1 32,1 0-13,0-1 15,0-1-14,0 0-32,0 0 21,1-1-32,0 1 37,0-2 1,0 1-3,0 0 3,0 1-55,0-1 40,-2 1-43,0 0 57,-1 2-52,-1-2 36,-1 2-36,-1 0 14,1 0 70,-2 1 6,-1 0 14,-2 0-4,-2 0-28,-1 0-19,-1 0 25,-1 1-24,1 1-21,-2-1 18,0 2-16,0 0-18,0 0 20,0 2-20,2 0 29,-2 1 12,2 1-9,0 0 4,-1 3-8,2 0 43,0 3-33,1 0 28,0 0 3,0 1-29,2 0 31,0 0-29,1-2-31,1 1 28,-1-3-24,2 0 52,-1-2-22,2 0 24,0-3-29,3 0 2,1-1-2,1-2 4,0-1-5,1 0-31,1-1 19,1-1-28,0 0-23,1-2-20,-1-2-2,2-3 16,-2 0-58,2-3 21,-1 1-100,0-5-47,-1 1 49,1-4-59,-2 2 58,1-4-42,-3 1 16,1-2-70,-2 1 92,-1-2 43,-1 3 53,-1-1 21,-1 4 61,-1 0-67,-1 4 87,0 2-106,-1 3 191,0 3-93,-3 1 138,0 2 20,-2 2-58,0 2 53,0 3-30,0 3-48,1 2 51,0 1-65,1 0 28,0 2-64,2-2 26,0 2-22,1-1 11,1 0-2,-1-1-5,1-1 4,1-1-81,0 0 53,1-3-57,1 0 75,2-2-13,1-1 13,0 0-21,2-3-11,-2 1 6,3-2-8,-1 0 22,2-1-52,-3-1-17,2-2-3,-1-1-113,1-1 79,-2-1-115,0-1 119,-1-1-60,1-1 44,-1 0-26,0 0-78,-1-1 61,1-1-79,-1 1 64,0 0 73,-1 2 31,0-1 15,-2 4-21,1 0 66,0 2-19,-2 0 105,1 3-5,-1-1-31,1 2 39,-1 0-89,0 1 68,1 0-94,-2 1 76,2 1-70,-1 1 26,0-1-1,0 0 2,1 0-33,1 0 14,0-2-30,0 1 37,0-1-43,1 0 25,0 0-33,0 0-20,0-1-18,0 0 4,-1 0 2,0 0 54,-1 0-6,0 0-21,-1 0 9,0 1-10,-1 0 74,-1 1-36,0 1 42,-2 0-56,-1 3 65,0-2 21,-1 4 10,1-1 52,-1 2-32,1 1-4,-1 0 6,1 1-31,1 0 30,1-1-10,-1 0 23,2 0-69,1-2 36,-1 0-32,1-2 30,1 0-19,0-1 28,2-1-24,1 0 55,2-2-45,1-1 33,0 0-69,1-1 25,0-1-29,2 0 43,0-2-80,1-1-5,0-1-10,0 0-42,0-1 41,1-1-5,-1 1 9,0-1 46,0 0 6,0 0-22,-1 1 12,2-1-75,-2 1-6,0 0-20,-1 2 6,-1-1 49,0 2 3,-1-1 6,-1 2 13,0-1-10,-1 2 10,0-1 3,-2 1-6,0 0 7,0 0-9,-2 1 52,0 0-33,-2 0 69,0 0-67,-4 0 18,1 0-22,-1 0-14,0 0 10,0 0-8,0 0-27,-1 0 26,1 0-26,0 0 34,-1 0-43,1 1 29,-1 0-32,1 0 39,-1 2-5,0 1 2,1 1-6,0 0 21,-1 2-12,1 1 8,-1 0-15,1 2 64,1 0 21,0 1 8,0 0-19,2 0-54,-1 0-4,2-1 14,0 0-5,1-2 18,0 1-11,0-3-29,2 0 59,1-2-19,1 0 38,2-3-8,2 1-39,0-2-10,2 0 10,0-1 56,0-1-38,0-1 54,1-3-93,0 0 28,0-3-27,-1 1 40,1-2-102,-2-1 26,1-1-86,-1 2 78,-1-3-124,0 0 57,-1-1-120,-2 1 108,1 0 29,-2 0 20,-1 0 36,0 2-84,-1 1 13,-1 4-32,-1-1 79,0 3 51,0 2 7,0-1-9,-2 2-12,-1 2 20,-2 2 2,0 0 12,-2 3-9,1 4 45,-2 0-15,1 1 44,1 2-88,-1 0 45,0 1-46,2-1 16,1 0-11,0-1 9,3-1 35,-1-1-30,2-3 33,0-1-41,2-1 107,2-2-19,2-1 96,2-2-98,3-2 103,1-3-78,1-1 101,3-5-82,0-2-6,2-3-40,0-1 14,0-2-115,3-3 39,-2 0-95,2-5 105,-4 3-7,2-5 65,-3 3-22,-2-2-197,-1 1 36,-1 1-152,-2 2 98,-2 3 12,-1 3 59,-2 3-23,-1 3 115,-1 4-54,0 1 52,-3 3-57,0 2 21,-1 3-15,-3 2 15,-2 6 47,-2 3 16,-3 6 8,-1 2-12,-1 6-31,1 0-13,-3 6 18,2-3-16,-1 6-42,2-5-15,0 2-1,2-4-91,2-1 63,2-5-91,1 0 88,3-3-9,1-2 55,1-4-14,0 0 67,3-4 25,1-1-20,2-2 1,3-2-81,0-2 17,3-1-20,0-2 16,2-3 67,0-2 30,0-3 31,0-2-123,1-4-24,-2 1-96,2-3 97,-4 0-172,1-3 79,-1 1-123,-3-1 64,1 1 46,-2 1 7,-2 1 28,0 3 146,-2 3-16,-1 2 75,-1 3-86,-1 1 47,0 4-43,0 0 75,-2 3 194,-1 1-54,-1 2 160,0 4-171,-2 1 85,2 1-85,0 1 78,0-1-158,2 1-19,0-1-23,1 0 41,1-1-255,0 0 50,1-2-190,1 1 165,2-2-214,1-1 80,2-1-177,0-1 3,2 0 136,0-2 18,1 0 132,0-1 148,2 1 0,-1-1 0</inkml:trace>
  <inkml:trace contextRef="#ctx0" brushRef="#br0" timeOffset="58">9924 3652 9502,'-6'-5'487,"4"3"-411,2-1-49,0 0-3,0-1 343,0 0-62,0 0 247,1-2-229,0 1-22,1-1-128,2 0 34,0-1-135,2 1 59,0-1-56,2 0 71,-1 1-119,0 0 27,0 2-90,1 0-11,-1 1 19,0 1-48,0 1 91,0 0-39,0 1 42,-1 1-26,0-1 18,-1 4-38,0-1 57,-1 3-74,-1-1 27,0 1 14,0 0-22,-2 0 33,1 0-45,-1 1 30,-1 0-31,0 0 7,-1-1-10,-1 2-5,-1-1 10,-1 0 33,0 0 4,-1 0-16,0-1-33,0 1-9,-1-1-5,1 0 11,0 0-26,1-2 28,0 1-33,1-1 45,1-1-27,0 0 18,1 0-22,0-2 108,1 0 22,2-1 4,0-1-16,3-1-2,0-1-48,1-2 67,-1-1-7,3-1 38,-2 1-10,2-1 15,-2 1-49,3-1 5,-3 2 3,2-2 24,0 2-34,-1 0 33,0 0-35,1 1-53,0 0 38,-1 0-35,1 1 40,1 0 3,-2 0-7,1 0 3,0 1-36,-1 0 30,1 0-32,-1 1 39,0-1-67,-1 1 45,-1 0-52,1 0 24,-2 0 16,0 0-19,-2 0 24,1 0 51,-2 1-33,0 0 30,-2-1-37,0 1-4,-4-1 1,0 1-50,-1 0-13,-1 0-6,0 0-55,0 1 91,-1 0-50,1 2 55,-1 0-49,1 1 27,0 1-36,1 0 39,0 0 22,0 0-20,1 1 20,0 1-20,2 0 1,0-2-3,2 1 1,-1 0 1,1 0 2,1-2 5,0 2 54,1-3 20,1 1 52,1-1-43,1-1 30,3-1-30,1-1-3,0 0-1,4 0 3,-1-3-27,3-3 30,1-2 8,3-3-35,-2-1 40,4-4-48,0-1 6,1-2-5,-1 0 14,3-4-22,-3 1-42,2-4-31,-3 2 9,1-5-48,-3 2 37,1-4-2,-3 5-1,0-3 74,-3 6-25,0-1 17,-2 5 32,-2 2 15,-1 4 2,-1 3-20,-3 3-87,-1 2-15,-1 3 5,-2 0 14,-1 3 43,-4 2 12,-1 3-6,-4 5 3,-1 3-5,-3 4-3,1 3 1,-2 4-23,1-1 16,0 4-29,1-1-36,-1 0-31,2-2 7,1 0 6,2-4 29,0 0 23,3-4-25,1 0-31,1-4 46,2 0-54,1-2 64,2-2-39,0-1 26,0-1-43,3-3 41,1 0 11,2-3-5,2 1 15,1-2-37,2-2 5,0 0-6,1-3 12,0-1-69,1-2 51,-1-1-55,-1-1 30,1-1 29,-1-1-33,-1 1 39,-2 2-5,0-1 3,-2 3-18,-1 0 13,-2 3 67,0 1 8,-2 1 125,0 4-63,-2 0 45,-1 6-82,-2 1 100,-1 3-54,-1 2 94,-1 1-42,1-1-2,-1 1-30,1-1-21,0 0-85,1-1 30,1 0-23,1-2 45,1-1-6,0-2 3,2-1-8,-1-2-44,3-1 45,-1-1-61,2-1 62,3-1-51,0 0-10,2-2 1,-1 0-67,2-2 22,0-3-5,0 0 12,1-3-47,-1 0 23,1-4-109,0 2 98,-1-3-102,-1 0 67,1-1-93,-1 0 39,1-2 43,-3 2-6,1-1 58,0 2 64,-3 1-3,0 3 53,-1 1-10,0 3 33,-1 1-4,0 3 161,0 0-91,-2 3 72,0 1-59,1 4 14,-1 0 9,-1 3 40,1-1-63,0 0-24,-1 0 5,0-1-44,1 0 107,0-1-87,0 0 74,0-2-108,0 1 36,0-1-35,1-2 36,1 0-44,1-1-25,0 0 14,2-1-19,-1 0-23,2 0 0,-1-1-69,1 0-8,-1-2 30,0 0-45,0-2 84,0 0-52,-2 1 32,0-1-22,1 1-37,-2-1 11,0 2 8,0 0-10,-1 0-29,0 2 127,0 2-41,-1 0 86,0 4 104,0 1-99,0 2 112,0 1-109,0 0 4,0 1-66,0-1 44,0 0 56,0-2 43,0 2 6,0-3-31,0 0-16,0 0-46,0-2 55,0 0-51,1-1-19,1-1-26,0 1-3,1-3-36,2 1 30,-1-1-9,3 0 7,-1-1-6,0 1-17,1-3-3,0 0-58,0-2 87,-1 0-59,1-2 70,0 0-97,-1 1 26,-1-2-94,0-1 90,-1 1-77,-1 0 34,0-1-27,-1 1 70,-1 2 8,1 1 53,-1 1-65,-1 1 60,0 1-35,-1 2 120,-1 3-54,-1 1 72,-1 3-78,-2 3 48,0 1-26,0 1 19,-1 1-17,1 0 54,1 0-30,-1-1 103,2 0-79,0-1 10,1-2-53,1 0 11,1-3 58,0-1-33,2-1 34,0-2 5,3-1-77,2 0 71,3-3-76,2-2 28,3-4-12,1-2 15,4-4 11,1-3 47,1-1 28,2-3-5,0-1-90,2-2 27,0-1-73,0-3 84,-1-1-228,0-1 55,-3 0-153,0-2 79,-4 4 62,0-1-26,-2 4 73,-3 4-50,-1 5 81,-3 4-66,-3 4 36,-1 2-48,-2 3 26,-1 4-44,-3 2 187,-2 6-57,-5 5 145,-3 5-126,-3 7 53,-1 3-49,-4 4 25,-1 3-17,-2 2-93,-2 2-25,0 0 2,0-1-101,2-2 84,0 0-104,5-5 102,0 2-72,5-6 64,0 0-81,3-5 63,1 0 6,2-4 7,2-3 19,1-2 43,1-3-32,3-2 44,-1-2-23,2-3 13,-1-1 9,2-2 3,3-1-104,0-1 65,3-4-64,0-1 81,1-4-97,1-2 30,0-1-84,1-1 39,-1-2-6,0 0 24,1-1 18,-1 0-7,0-1 19,0 3-22,-1-2 54,-1 5 47,1-1 44,-3 3-36,1 1 72,-2 1-76,0 2 82,-1 1-59,-1 0 66,0 1-41,0 1 62,0 0-46,1 0-31,0-1 19,1 0-47,0-1 145,2-1-52,1-1 113,3-2-3,-1-1-21,4-3 32,0 0-84,3-3 60,-2-1-27,3-3 10,-1 1-6,1-2-49,-1 0 6,-1-1 20,-2 2-115,1-2 33,-3 4-98,0-1 85,-2 2 14,-2 1 50,-1 5-27,-2 1 6,-2 3-17,-1 1 7,0 3-45,-2 2-124,0-1-14,-2 3-55,-3 1 61,-1 5 27,-2 2 32,-3 3 3,0 3 63,-3 2-11,2 2 9,0 0-10,0 2-14,1-1 8,0-1-10,0 2-27,2-4 29,0 2-32,1-4 39,1 0-48,0-1-9,2-1-6,0-2 13,2 1-6,1-3 33,0-1-47,2 0 86,0-2-38,0 0 36,1 0-45,1-2 49,1 1 4,1-2 12,1 0 44,0-1-20,2-1 8,-1 0-16,1-1-20,1 0-21,1-1 34,0 0-31,1-3 8,0-1-5,1-1 8,-1-1 56,3-2-31,-2 0 33,2-3-49,0 1 65,1-4-42,1 0 48,0-2-100,0 0 23,0-5-26,-1 3 36,0-3 9,-1 2-11,0-3 23,-3 2-65,0 0 1,0 3-61,-3 2 42,0 2 43,-2 2 14,-1 4 25,-2 1-49,0 2-40,-2 2-26,0 2 7,-2 0-10,-2 2 62,-1 0-14,-2 4 17,-2 2 1,-1 3 1,0 1 0,-1 2-1,-1 4-38,0 0 27,-1 3-44,2 0 93,-1 2-3,2-1 17,1 1-16,0-2-34,1 0 0,1-1 6,1-1-10,1-2 3,1 0-2,1-3 8,0-1-24,3 0 17,-1-2-19,1-1 21,0-1 4,1-2-9,2 0 5,2-2 15,1-2-11,1 0 12,1-2-20,1 0 2,2-1-1,-2-2 5,2-1-14,0-3-34,1-1-22,-2-2 8,1 0-126,-1-2 72,1-1-120,-2 0 115,0-2-97,0 0 73,-2 0-105,0 0 93,-1 1 9,-2 3 16,-1 1 30,0 3 59,-2 1 2,0 2 113,0 2-72,-3 2 38,1 2-61,-5 5-22,2 0 12,-3 3-46,1 0 217,-1 2 29,1-1 110,0 1-35,1-1-65,0 1-39,1-1-29,1-1-18,0-2-20,2 0-21,0-2 31,0 0 30,1-1-32,0-2 34,2 1-48,2-3 52,1 0-38,2 0 41,1-1-54,2 0-60,0-1 46,1-1-38,1-2 0,1-1 8,0-1-21,-1 1 23,1-2 32,0 0 2,-1 0-3,1 0-67,-2 2-26,1-2-70,-2 1 40,0 1-63,-1-1 67,-1 1-74,-1 1 83,-1-1-40,-2 0 31,-1 1-14,0 1-44,-2 0 22,0-1-1,0 2 5,-2 0 20,-1 0 6,-3 0-3,0 1 13,-2 1 11,-2 0-12,1 1 3,-1 1-15,-1 3 12,0 1-8,1 2 9,-1 1 45,1 0 11,0 4-1,1-4 69,0 4-28,2-2 12,0 1-7,2-1-21,0-1 26,1-1-5,2 0 58,0-2-33,0 1 13,1-2-17,1-1-6,1-1 1,1 0 27,1-3-25,2 1 50,2-1-63,2-1 71,0-1-94,2-1 29,1-2-28,2-2 31,0-1-13,2-3 20,-1-1-24,1-3-38,1 1-32,0-3 4,1-1 10,0-2-12,-1 0-20,1-3-15,-1-1 21,0-1-83,0 0 40,-1-2-104,-2 2 1,0-1 37,-5 4-55,0 1 63,-4 4 86,0 2 28,-3 5 31,-1 1 40,-1 3-88,-2 1 51,-1 3-66,-4 2 92,-2 0-12,-3 5 86,-2 2-84,-2 5 82,-1 2-67,-2 3 105,0 2 31,0 3-16,0-1 53,-1 3-93,2-3-59,-1 2-36,3-4-26,0 1-35,4-4 6,0 0 6,3-4 19,2 0-15,1-2-23,3-2-6,1-1-11,0-1 82,3-2-54,1-2 39,2 0-106,4-3 12,2 1-21,3-2 21,1-2 10,2-3-4,0 0-8,2-4 54,-1-1 7,3-2 36,-3 1-47,1-3 15,-3 3-9,1-2 6,-3 3-9,-2 2 60,-1 0 20,-2 4 2,-3 1 36,0 2-51,-3 1 20,0 3-17,-1 2 24,-2 4-47,-1 3 54,0 3-109,-4 0-5,-1 2-8,-2-1 19,-1 1-264,1-2 72,-1 0-208,1-2 191,0 0-238,0-1 97,1-2-205,0-1 225,2-1 60,0-1 116,0-3-10,1 0 127,2-2 15,-1-4 58,0-2 0,1-3 0</inkml:trace>
  <inkml:trace contextRef="#ctx0" brushRef="#br0" timeOffset="59">11777 3387 9502,'-10'-3'-442,"5"3"66,2 0 110,-1 0 141,-1 0 25,-1 1 100,0-1 0,-2 0 0</inkml:trace>
  <inkml:trace contextRef="#ctx0" brushRef="#br0" timeOffset="60">10743 3315 10503,'-10'-19'0,"6"15"-1052,3 2 662,0 2-106,0-1 496,-1 0 0,0-1 0</inkml:trace>
  <inkml:trace contextRef="#ctx0" brushRef="#br0" timeOffset="61">11259 3422 9502,'16'-10'1049,"-5"8"-1181,3 0-185,2 1 324,1-1 2,2 1 214,-2-1-91,0 0-161,-2 0-27,-1 0-50,-3 1 21,-2-2-206,0 3 57,-4-2-190,0 1 42,-3 0 130,0 1 28,-3 0 125,-2 0 99,-3 0 0,-3 1 0</inkml:trace>
  <inkml:trace contextRef="#ctx0" brushRef="#br1" timeOffset="62">76 5345 9502,'9'-9'159,"-3"6"-5,2-1-164,2 1 27,1-1-116,1 0-41,4-1 50,-1 2-89,2-1 132,0 1-43,1-2 53,0 0-11,1 0 13,0 0 49,1-1 1,-2 1-2,4-2-85,-3 1 47,4-2-58,0 1 67,2-1 39,2-1-30,2 0 24,0 0-11,3-1-10,-1 1 13,3-3-7,-1 2-12,5-2 10,-1 0-8,3 0 10,0 0-3,0-1 4,3 1-7,0-2-6,0 1 5,3 0-6,-3 0 7,7-1-15,-3 1 12,5-1-14,1-2 25,0 1-9,4-1 8,-1 0-9,2-2 7,3 0-5,-4 0 5,6-2-6,-7 2 12,7-2-9,-5 1 10,7-2 34,-6 3-32,5-2 36,-1 2-46,2-2 5,-1 3-3,6-2 6,-5 3-11,7-1 9,-6 1-8,7-1 11,-4 2-25,-11 2-2,-5 1-4,0 0 5,-11 2 20,12-3-15,-17 5-2,1-2-2,0 1 3,2 0 12,14-4 0,-11 2 0,12-2 0,-15 4 1,-1 0-3,0-1 1,0 1-2,0 0 1,0 0-2,1 0 1,-1 0-2,-1 0 1,1 0 0,1 0 1,1 1-1,0-1 0,0-1 12,-1 1 4,1 1 1,0-1-3,-1 1-12,0-1 1,0 1 0,0-1 0,0 1 5,0 0 2,1 0 0,1-1-1,0 1-4,0-1 1,0 1 1,-1 0 1,1-1-2,0 1 0,0-1-1,1 2 1,-3-1-1,3 0 0,-1 0-1,2 0 1,-2 1-1,-1-1 1,1 2 0,0-1 0,0 0-1,0 0 1,0 0-14,0 1-3,-2-1-1,2 0 4,1-1 13,1 1 0,-1 0-1,0-1 2,-1 0-1,1 1 0,-1-1-1,0 0 0,-1 1-1,0-1 1,-1 1 20,2-1 5,-1 1 0,2 0-4,-1 0-21,-1 0 1,0 1-1,-1-1 1,1 0 24,-1 1 7,0-1 24,0 1 0,0 0-22,0-1-4,0 0 12,2 1 10,-2-1 2,0 0-8,0 1-34,0 0 1,-1 0 2,1-1 1,-1 1 9,16-2-6,-12 1 4,12-3-5,-16 5 1,0-1-40,15-2 30,-11 2-32,13-1 48,-1-1 4,3 2-24,16-3 26,-5 2-33,1 0 48,-4 0-21,1 0 18,-5 1-30,1-1 83,-6 1-64,-1 0 64,-1 1-72,-4-1 12,1 1-7,-3 0 13,-3-1-50,-1 1-5,-6 0-2,-1 1 11,-4 0-48,-3 0 23,-1 1-85,-3 0 87,-1 0-4,-2 0 42,0 0-9,-2-2 0,0-1 0</inkml:trace>
  <inkml:trace contextRef="#ctx0" brushRef="#br0" timeOffset="63">8732 4158 9801,'-4'0'602,"5"1"-328,-1-1-154,4 1 23,-1 0-12,2 1 20,-1-1-15,3 0 15,-1-1-20,1 1-71,0-1 54,2-1-39,-1 0 15,1-1 51,1-2-50,0-1 43,0-1-117,0-1 26,0-1-112,1-2 54,-1 1 32,1-3 14,-2 2 31,1-3-19,-2 2-47,-1-2 35,0 2-28,-2-1 8,-1 2-35,-1-1 13,-2 2-90,1 1 80,-2 1-95,0 2 90,-1 1-42,-1 2 37,-2 0-24,-2 1-34,0 1 1,-3 2 15,1 2-15,-1 3 106,1 0-46,-1 2 43,1 1 39,0 0-18,1 1 71,1 0-79,0 0 68,2 1-15,0-1 9,1 0-12,1-1-27,1-1 24,1 0 2,0-1 36,0-3-60,1 0 34,3 0-32,1-2 16,1-1-24,3-1 25,-1 0-23,2-1-42,0 0-23,1-2-1,0 0-42,1-3 36,0 0-5,0-1 2,0-2-6,1 0-24,-3 0 1,3-1 0,-3 0 63,0 0-30,0 1 21,0-1-70,-3 2 53,1 0-49,-3 2 64,1 1-17,-3 1 16,1 2-18,-2-1 40,-1 2-30,0 0 32,0 2-33,0 1 26,-1 2-14,0 1 17,-2 3-7,1-2-11,-2 2 14,1-1-14,0-2 23,0 1-17,0-1 18,1-1-22,1 0 54,-1-2 12,2-1 7,0 0 37,0-2-77,2 0 33,2 1-37,0-1-48,1-1 43,-2 1-43,3-1 3,-3-1-21,2-1 3,-2 1 9,2 0 47,-2 0-2,1 1-8,-1 1 5,1-1-30,-1 1 22,0 0-60,1 0-47,-1 1-24,0 0-45,0 1 71,-2 1 70,0 0 46,1 0 15,-2-1 84,0 0-62,0 1 90,0-2-91,0 1 64,0-1-21,0 0 8,0 0 7,0-1-93,0 0 37,1 0-24,0 0-42,1 0-20,1 0-1,1-1 12,-1 0-32,2-1 19,0 0-100,1-1 32,-2 0-27,2 0 50,-2 0-14,2 0 75,-1 1-27,1 0 18,-2-1-22,1 2 77,-1-2-58,0 2 56,0-1 4,-1 1-48,-1 0 60,0-1-66,0 2 50,-1-1 6,0-1 17,1 2 22,-2-1-51,1-1 18,0 2-23,0-2-18,1 1 16,-1 0-15,1-1 16,0 1-32,0-1 23,0 1-24,0 0 27,1 0 1,-2 0-8,2 1 4,-1 0-28,1 0 22,-1 0-21,1 0 84,0 0-47,1 0 47,-2 0-58,1 2 31,0-1-19,0 2 22,-1 1-23,0-1 6,0 0-1,-1 1 7,0 0-5,0-1-2,-1 2 8,1-2-8,-2 0 24,0 1-17,0-1 14,0 1-59,0 0 28,0-1-34,0 1 40,0 0-50,1 0 37,-1 0-40,1 0 48,0-1-34,2-1 22,0 0-26,1 0 71,2-1-33,0-1 34,2 0-46,-1-2 4,3-1-7,-1-2 4,1-1 41,-1-1 13,2-2 5,-3 1-3,2-2-68,-2 0 26,-1 0-21,0 1-35,-1-1-11,-2 1-7,-1 0 12,0 1-12,-1 0-25,-1 2-2,0 1-2,-1 1 5,0 1 26,0 1-189,0 1 155,0 1-66,0 1 151,-1 2 7,1-1-8,-1 1 5,3-1 15,-1-1 2,3 1-1,0-2 7,1 1-29,1-1 35,-1 0-45,0 0 1,1-1 5,0 1 2,-1-1 5,1-1-4,-1 1 0,-1-1 6,0-1-4,-1 2 4,1-2-10,-3 1 0,1 1-2,0-1 1,-1 1 1,-1-1-33,1 1 25,-1 0-27,-1 0 35,0 1-2,-1 0-1,-1 0-2,-1 1 2,1 2 8,0 0 51,-1 1-31,1 2 30,-1 0 22,0 2-54,0-1 63,1 2-74,0-1 34,0 2-21,1-1 28,0 1-54,1 0 25,1-1-24,0-1 26,0 1-28,0-2 19,0-1-21,2 0 24,1-1 0,1-2-3,2 0 3,-1-1 44,3 0-32,-1-2 31,1 0-43,0 0 50,1-2-33,1 0 42,-1-2-55,2-2 8,-2 0-8,1-1 14,0-1-41,0 0-6,-2-2-5,0 1 8,-1-2-54,-1 1 17,0-3-81,-1 3 25,0-4-2,-1 3 22,-2-1 22,0 1-44,0 0-13,-1 2-29,-1 1 69,-1 1 63,-1 2 14,-1 2-18,-1 1 5,-3 1 17,0 1 3,0 1-4,-1 2 15,1 3 34,-2 2-11,1 1 18,2 1-82,-2 1 45,2 2-33,0 0 152,1 1-49,1 2 131,1-2-74,1 2-32,0-2-23,1 0-54,1-1 6,0-1-5,1 0-1,2-2 17,0-2 8,3 0-11,1-2 15,0-2 21,2-1 20,0-2-4,3 0-5,-2-2-68,3 0 28,-1-3-26,0-1-10,0-4-16,0 1 8,-1-2-2,0-1-7,-2 0-30,0-1 0,-1 0 12,-2-1-105,0 0 35,-2 0-112,0 0-34,-1-1 60,-2 2-57,1 0 40,-2 1 98,1 3-61,-1 1 92,-1 1 18,0 3-10,-1 1 18,-2 2-37,0 1 40,-1 2 50,-1 3-8,1 2 121,-1 3-90,1 0 123,1 3-106,0-1 46,1 1-24,0 1-13,2-1 17,0 0-14,0-1-20,1-1 30,0 0-33,1-2-17,0 0 35,2-2-32,1 0 83,-1-2-65,4-1 53,-1-1-61,1-2 10,0-1-12,2 0 18,-1-1-13,1-1 8,1-1-2,0-3 6,0 0-60,0-3 4,0 0-18,0-2-47,0 0 24,0-2-6,0 1 12,0-2 9,-1 1 32,1 1-50,-2-1 55,1 2-6,-1 0 2,0 2-7,-1 1 34,-1 2-37,-1 1 38,0 3-41,-1-1 7,1 1-1,-2 1 4,0 1 21,-1 1-16,1 2 22,-2 1-25,1 0 12,-1 1-6,0-1 6,1 0 30,-2 0 43,1 0-24,1-1 19,-2-1-62,1-1-1,-1 0 84,1 0-55,0-3 56,-1-1-148,1-2-27,-1-1-2,0 0 9,0-1 22,0 0-20,-1 0-8,-1 2-63,0-1 25,-1 1-18,0 1 23,0 1 0,-2 0-5,1 2-25,-1 1 70,-1 1 42,0 4 12,-1 1-12,0 3-2,-1 1 22,0 3-1,0 0 5,0 1-57,1 0 29,1-1-23,2-1 52,-1 0-36,4-1 40,-2-2-39,3-1 81,1-2 1,1-1 14,2-2 45,2-2-37,5 0 0,1-2-6,2-2 23,2-2-9,1-4 76,1-3-67,3-3 82,-1-1-56,3-3 91,0-2-74,0-2-13,0-2-17,0-1-18,-2 0-177,2-3 36,-4 1-127,1-2-25,-4 1 83,-1 1-63,-2 1 55,-3 3 139,-1 5-17,-2 2 63,-4 3-57,1 5-90,-2 2 17,-3 2-23,-1 3 47,-4 3 19,-2 5-13,-4 3 9,-1 4 79,-2 5-57,-1 1 88,-2 4-155,1 1 74,-1 2-82,0-1 73,0 3-114,2-4 24,-1 4-92,3-5 77,0 0-48,3-3 35,2-1-15,2-3 65,1-3 15,2 0 26,2-3-54,1-2 8,0-1-14,3-3-1,0-1 42,3-2 23,2-1 55,1 0-14,2-3-33,1 0-34,1-2-15,1-3-3,0-1 12,0-1-10,0-2 18,0-1 7,0 0-7,-2 0 4,0-1-21,-1 3 111,-1 1-42,-1 2 103,0 2-39,-3 0 9,0 2-37,-1 2-13,-1 0 52,0 3-20,-2 0 113,0 3-104,0 2 67,-1 2-51,0 1 39,0 0-30,0 0-19,0-1-22,-1 1 20,0 0-57,1-2 1,-1 0-15,2-1 6,1 0 42,1-3-9,1 1 3,3-2 55,1-2 12,1 0 4,1-1-15,0-1 11,1-1-44,0-2 56,0-3-64,1 0 15,-2-2-12,1-1 43,-2-1-237,1-2 77,-3 2-165,0-2-42,-1-1 98,-1-1-93,-2 2 102,0-3 12,-1 4-6,-1-1 2,-1 3 36,0 1 54,-1 3 15,-1 1-28,-2 3 69,-2 1-26,-1 3 38,-1 3-35,-1 2 138,-1 4-50,1 0 136,0 4 34,1-2-90,1 3 88,0-2-86,1 2 8,2-2 16,1-1-33,1 0 13,1 0-85,1-2 39,0-1-29,1-1 47,1-2-30,2 0 37,2-1-24,0-2-79,1-1 56,2-2-84,-1 1 17,1-2-30,0-1 7,-1 0 0,1-2-44,-1-1 10,-1-2-101,0 0 102,0-1 23,-2 0 29,2-1 24,-3 0-257,1 0 67,-1-2-174,-1 1 111,1 1 52,-1 1-1,0 1 30,0 0 99,-1 2 32,1 1 17,-1 1-14,2 1 70,-2 1-12,1 1 91,0 2 113,0 1-95,0 2 122,1 1-114,1 0-55,0 0-35,0 0 35,1 0-63,0 0 373,2 1-91,-1-2 225,2 1-62,-2 0-135,2 0 30,-1-1-108,1 1-29,0-2-14,-1 1-43,1 0-10,0-1-118,0 1-4,0-2-39,0 1-210,-1-2 102,1 1-135,-2-2 162,0 0-160,-1-1 84,-1 0-172,-1 0-294,-1-1 126,-1 0-396,0 0 62,-1-1 147,-3-1 4,0-2 274,-4 1-251,-3-2 167,-2 0-51,-2 0 273,-5-3 252,0-1 0,-4-2 0</inkml:trace>
  <inkml:trace contextRef="#ctx0" brushRef="#br0" timeOffset="64">10011 3894 9502,'-17'-28'2070,"13"21"-2315,2 3-498,2 2 294,1 1 139,0 0 109,0-1 15,1-1-131,-1 0 198,1 1-124,-1-1 243,0 0 0,2-2 0</inkml:trace>
  <inkml:trace contextRef="#ctx0" brushRef="#br0" timeOffset="65">9123 3939 9502,'-23'-20'922,"18"16"-793,3 1-309,4 4 1,0 1-64,4-1 129,0 2 114,1 0 0,1-1 0</inkml:trace>
  <inkml:trace contextRef="#ctx0" brushRef="#br0" timeOffset="66">9868 5300 9502,'-11'4'211,"6"-1"-211,3 0 0,0 0 211,1-1-30,0 0 186,1-1-168,3 1-24,-1-2-82,3-1 55,2-1-28,2-2 25,2-5-27,1-2 24,2-2 32,2-3-8,0-4-4,1 0-50,0-3 11,0-1-7,1-4-41,-2 1-14,1-4 12,-3 5-205,0-7 113,-4 6-155,0-4 106,-1 2-82,-2 3 29,-3 1-59,-1 4 47,-2 3 48,0 3-50,-3 4 70,-1 2-130,-3 3 87,-2 3-135,-1 3 125,-2 2-32,0 2 81,-1 2-41,-1 4 4,2 0 55,-1 1-42,3 0 72,1-1 15,1 1 14,2-1 14,2 0-39,2-1 36,1 1-31,2-1 82,2 0 1,3 0-48,1 1 16,1-1-58,2 0 38,0 0-27,1-1 42,-1-1-56,2 1 19,-2-2-15,0 0 16,-1 0-54,-1 0 34,-1 0-42,-1-1 50,-2 1-46,-2 0-10,0 1-3,-3 1-63,-1 0 96,-2 2-66,-4 0 71,-1 1-59,-2 0-14,-1 0-4,-1 0 4,0 1 13,0-3 20,0 1-20,1-1 51,-1 0-21,2-1 22,1 0-37,1-2 64,1-1-45,2 0 46,2-1-11,0-1 19,1 0-3,1-1 5,1-1-4,1 1 23,1-2-8,2 0 12,2 0-23,1 0-2,1 0 11,1 0-19,0 0-10,-1 0 16,1 0-13,1 0 61,-2 0 6,1-1 8,-1 0 34,0 1-30,0-1-1,0 0-2,-1 0-10,0 1 20,0 0-2,-1-1 3,1 1 36,-1-2-7,0 2 63,-1 0-25,1-1-33,0 1-7,-1-1-28,1 0-23,-1 0 18,0 0-8,1 0-37,1 0-10,-1-2-4,1 1 9,1-1-8,-1 1-16,1-2 1,-1 0-9,1 0 44,-1 0-11,1-2-2,-2 1-2,-1-1 17,1-1-29,-2 0 22,-1 0 29,0-1 23,-1 1 3,-1-1-8,-1 0-30,0 0 23,-1 2-14,-2 0 21,-1 2 18,-2 0 29,-1 1-9,-1 3-22,0 0-39,-2 1-14,1 2-8,-2 4 25,0 1-30,0 3 42,0-1-59,1 3 43,1 0-41,2 1 15,-1-2 20,3 1-30,-1-2 32,3 2-80,1-3 56,0 0-62,1-1 69,1-1 1,1-2-3,2 1 0,2-3-1,2-1-9,1 0 6,2-2-11,2-1 58,0 1-39,0-2 44,3 0-112,-2-2 47,2-1-46,-2-2 61,0-1-39,0 0-14,-2-2-5,1-1-101,-2-1 61,-1-1-101,0-2 86,-3 0-121,0-2 56,-2 0-111,-1-1 101,-1 2 14,-1 0 51,0 1 5,-2 2 57,0 2 30,-2 3-15,-1 3-3,-1 2-72,-2 1 7,-1 2-12,0 1 73,-1 4 142,0 1 17,1 4 83,-2 0-97,3 2-35,-2 0-43,3 0 48,1-1 141,2 0 15,1 0 89,1 0-83,0-1-56,1-1-26,1-1-28,0-1-88,2-1 23,3-1-15,1-1-21,2-1 51,0-1-54,2-1 44,-1-1-67,3 0-26,-1-1-11,1-1 22,-1-1-32,2-1 21,-2-3-79,0 0-5,-1-1 20,-1-1-31,0-1 55,-1 0-28,-1-1 17,-1-1-6,0 1 4,0-2 40,-1 2-21,0-1 23,-2 2-74,0 1-6,-2 2-16,1 2 17,-1 1 128,0 1-5,-2 1 73,1 1-7,0 2 17,-1 2-39,0 2-3,0 2 27,0 1-11,-1 1 86,0 0-71,1 0 53,0 0-74,0 0 37,0-1-42,0-1-13,0 0 22,1-2-17,1 0 11,2-2-12,2-1 11,0 0-6,2-1 4,1-1-4,0-1-3,1 0-41,1-1-16,-1 0 6,1-2 0,0 0-15,0-2-26,-1 0 0,0-1 7,0-1 65,-2-1-16,0 0 12,-1-1-199,2 0 47,-3 1-136,2-2 79,-2 2 20,0 0 47,-1 1-12,1 2 130,-1 0-9,0 2 15,-1 0-24,1 2 32,-2 0-17,0 1 78,0 1 24,-1 3-31,1-1 64,-1 4-95,0-1 24,-1 2-66,1-1 58,-2 1 8,2-1 67,-1 0-42,0-1 20,0-1-48,1 0-3,0-1 10,0 0-14,2-2 9,1 0-8,0 0 5,0-2-13,2 0 2,0 0-1,1 0-1,0-2-111,-1-1 20,1 0-95,0-3 61,0 1 3,0-1 41,0-1 12,1 0-66,-2-1 25,2 2-103,-2-1 97,2 0-84,-2 1 110,0 2-76,-1 0 104,0 1-39,-1 0 33,0 1-39,0 1 63,-1 1 3,0 0 17,-1 1-22,0 3-37,-1 0 4,1 1-4,-2 1 81,1 0-10,-1 0 78,0-1-67,1 1 64,-2-1-99,2 0 63,0-1-69,-1 0 22,1 0-17,1-2 23,1 0-31,0-1 19,1-1-19,1 1-33,0-1 32,1-1-35,1 1 45,-1-2-51,1-1 36,0-1-44,0-1 51,1 0-75,-2 0-15,1-1-13,0 0-22,-1 1 79,0-1-20,0 3 19,-1-2 16,0 2-20,1 1 20,-3 0 40,2 1-29,-1 1 35,0-1-53,-2 2 76,2-1-54,-1 2 60,-1 1-72,1 2 53,-1-2-35,0 1 47,0 1-51,1-1 16,-1 0 2,1-1-2,-1 0 81,1 1-24,-1-2 69,1 0-23,0-1-40,1 0-3,0-1-33,0 0-29,2 0 19,1 0-14,-1 0-5,1 0 24,0-2-22,0 0 25,0-1-78,-2-1 58,2 0-66,0 0 76,0 0-66,0 1 46,0-1-53,-1 1 33,1 1 9,0 0-14,0 0 15,0 1 57,-1 1-44,2 0 44,-1 0-52,0 1 44,0 1 13,1 2 4,-1-1-5,2 2-45,-2 0 15,1 0-10,0-1 58,1 1 6,-1-2 10,1 0 63,0 0-19,1-2-1,-1 0-7,2 0-14,-1-1 15,1 0 13,-1-1-16,2 0-47,-2-2 7,2-1-1,-3-1 3,3-2 11,-3 1 4,0-3-3,0 2-96,0-2 15,-3-1-107,1 0-129,-2-2 38,-1 1-94,-1-3 129,-1 2-67,0-2 49,-3 1-79,1 1 48,0 1 137,-1 1-19,-2 3 64,0 1-38,-2 2-41,-3 1-38,0 3 30,-3 0 99,0 2 5,-1 2 119,-1 2-37,0 2-2,0 2 10,1-1-37,0 5 85,1-4-36,1 3 79,2 0-9,1-1-32,1 0 32,3 1-69,0-2 37,1-1-19,1 1 5,1-3-2,1 1-43,2-2 11,3-2 1,1 0-61,2-2 51,1-1-58,3-1 58,0-1-60,1 0-21,1-1-10,1-2-74,0-1 68,0-2-71,0 0 69,-1-1 11,1-2 21,-3 2 14,0-3-166,-1 1-108,0-1-83,-2 0 0,-1-1 80,-1 1 89,0 0-46,-2 1 87,-2 2 36,0 1 90,-1 2-46,-2 1 18,-1 1-2,1 1-4,0 1 138,-2 3-72,0 1 50,0 2-58,0 1 75,0 0-38,0 1 73,1 0 23,0-1-33,0 1 58,2-1-103,1 0 50,1-2-90,2 1 55,-1-2-55,2 0 75,-1-1-53,2-1 71,0-1-78,1 0 48,1-1-40,0 0 48,2 0 18,-1-1 43,0 0-25,0-1 58,1-1-49,-1 1 6,-1-1-14,-1 1-37,0 1-24,-2 0 51,-1 0-70,-1 1-74,0 1-15,-2 0-74,0 2-121,-1 2 67,-1 1-102,0 0 130,-1 0-274,0 1 84,1-1-198,0-1-358,0-1 260,1 1-319,1-2 532,0-2 192,2 0 199,1-1 0,1-2 0</inkml:trace>
  <inkml:trace contextRef="#ctx0" brushRef="#br2" timeOffset="67">2231 5224 9502,'18'-6'80,"-8"3"-9,3-1-102,0 0 41,3 0-58,0 0 63,2-1-15,0-1 9,2 0-9,0 0-58,1 0 50,2 0-53,1 0 64,0-1-60,3 1-13,0-1-7,4 0-2,-1 0 62,5-1-14,-1 0 16,5 0 24,0-1-21,5-1 20,2 0-36,2 0 0,4 0-4,2-1 3,0 0 62,4 0 19,0 0 13,5-1-18,-2 3-22,6-1-25,-4 2 30,5-1-70,0 2-4,2 0-7,2-1 10,-15 3 40,-4 0-41,1 0 10,-10 1-36,12-1 38,-15 1 6,-1 1 15,0-1 1,1 1-15,0 0-1,0 0-1,1 0 4,1 1 8,1-1 1,0 1 6,0 0 3,0 0 0,0 0-2,0 1-11,2 0-1,-1-1-3,1 2 2,-2-1 34,2 0 9,0 1 2,2-1-8,-1 1-31,0 0 1,3-1 24,-1 1 6,0 0 25,1 0 1,1-1-23,2 0-5,-3 0-20,0 1 3,0-1 14,2-1 4,0 2-1,-2-2-2,-1 1-13,-1 0 1,2 1 1,1-2 2,0 1 26,-2 1 6,-2 0 22,3-1 2,-1 1-24,0-1-6,-1 1-22,0 0 2,1-1-1,0 1 1,-1 0-1,1 0 2,1 0 1,-2 1 1,1 0 42,-2 0 12,1 0 27,2 1-4,0 2-15,-2-1 1,1 0-44,1 1-10,2 0-45,-1 1 2,0-1 21,-2 0 7,0 0 20,1 0 2,1 0-29,-1 0-6,0 0-29,0-1 1,0 1 23,0 0 7,-2 0 22,0 0 0,1 0-21,-4 0-4,-1 1-27,-3-1-1,2 0 17,-1 1 8,-1 0 67,14 2-13,-12-1 36,11 2-49,1 0-4,1 2 33,14 3 17,-5 1 8,3 2 29,-8 0-31,7 2 17,-11 0-19,3 1-107,-6-1 0,-3 2-68,-3-1 91,-3-1-225,-3-1 100,-3-2-158,-5-1-175,-1-4 325,-5-1-210,-1-3 344,-3-1 0,-2-2 0</inkml:trace>
  <inkml:trace contextRef="#ctx0" brushRef="#br0" timeOffset="68">9254 5178 9502,'0'-11'431,"0"7"-238,0 1-7,0 0 23,1 0-15,0 1-12,0 1-51,1-1 14,-2 1-89,2 1 25,-1-1-100,0 2 91,0-1-70,0 3 55,0 0-13,-1 3 27,1-1-12,-1 3-10,0-1-63,0 2 12,0-1-14,0 2 44,0-2-5,0 2-4,0-1-10,0 1-2,0-1 3,0-1-7,0 0 23,0 0-33,1-2 4,0 0-7,0-2-8,2 0 5,-1 0-25,2-1 41,-1-1-54,0-1 38,1 1 6,0-2-11,0 0 18,1 0-43,0 0-17,1-1 1,0 0-63,1-3 24,0-1-7,1-3 16,-1 0 23,1-2-11,0-1-14,0-1 13,-1-1-29,1 0 49,-1 1-63,-1-2 112,0 5 9,-1-1-1,-1 3-8,-1 2-14,0 1 14,-1 2-9,0 0 52,-2 4-34,1 1 19,0 3 11,-2 2-57,0 2 39,-3 2-31,2-1 146,-1 0-48,0-1 119,0 2-93,1-3-18,0 0-46,1-1-8,0 0-55,0-2 46,1-1-41,0 0-27,0-1 56,0-2-62,1 0 75,0-1-9,2 0 6,1-1-25,2-1 17,-1-1-97,1-1-2,0-1-19,1-2-55,0-2 79,1-1-67,-1-1 67,0-1-99,0-1 50,1-1-109,-2-2 60,1 0 30,-2 0 21,2-1 50,-2 1 52,0 1 15,0 1 6,0 2-40,0 2-42,-1 0-16,0 4 13,-1 1 203,-2 2-40,1 1 134,-1 2-75,0 0 4,0 4-12,-1 1 33,0 1-52,0 1 16,0-1-47,0 0 19,0 1-92,0-2 47,-1 0-43,1 0 47,-1-3-43,1 1 27,-1-1-10,1-2 13,1 1-30,0-2-33,1 0-8,-1 0 12,1-1-43,1-1 18,0 0-77,-1-1 37,0 1 24,0-1 15,0 1 22,-1 0 34,1 1 29,-2 0 24,2 3 28,-1 1-57,-1 4 56,0 2-21,0 4 18,-1-1 49,0 4-49,0-1 51,-2 0-36,1 1-54,0-2 18,0 0-46,1-1 58,-1-1-67,1-2 4,0-2-17,1 0-6,0-3 48,1 0-10,0-2 11,2-1-9,1-1 6,1 0-31,2-2 66,1-1-89,0 0 79,0-3-76,0-1-54,2-3 22,-1 0-87,-1-2 95,1 0-147,-2-2 78,0 0-103,0-3-30,-1 1 70,1-2-92,-2 1 123,0 0 46,-2 0 73,1 3-34,-3 2 89,1 4-62,-2 1 40,1 2-49,-1 1 98,-1 4-39,0 2 123,-3 4-73,-1 4 112,-1 3-45,-1 3 92,-1 2-79,0 0-25,0 2-12,1-2-5,0 1-168,1-2 34,0-1-135,1-1 127,1-2 21,1-2 46,2-1 8,-1-2-336,2-2 73,0-2-231,1-2 197,0-1-75,3-1 85,1-1-106,1-3 197,0-2 42,2-6 108,0-2 0,1-4 0</inkml:trace>
  <inkml:trace contextRef="#ctx0" brushRef="#br0" timeOffset="69">9712 4938 9502,'-9'-2'982,"6"2"-1188,0 0 3,2 0-205,0 2 239,-1 2 169,1 2 0,-2 0 0</inkml:trace>
  <inkml:trace contextRef="#ctx0" brushRef="#br2" timeOffset="70">2429 5015 9502,'-14'0'-159,"8"1"150,0 0-14,1 1-18,0 2-11,0 0 62,-2 1-18,1 1 23,-3 1-87,1 0 17,-2 0-77,0 0 89,-3 0-2,2-1 48,-3 1-18,2-2 58,-2 2 11,0 0 6,1-1 16,-1 1-73,2-1 24,-1 1-28,1 1 6,1-1-4,0 0 21,1 0-15,1 0 22,1 1-18,1-1 15,1 1-23,2-2 15,0 1-16,2-2 9,1 1 20,1-1-19,0 0 16,2-2-5,2 1-8,3-1 14,1 0-18,4-2-59,1 1 43,1-1-46,1 0 63,0-1-41,1 1 28,-1 0-32,-1 0 13,1 1 18,-2-2-21,3 3 16,-2-3 50,2 2-44,-2-1 39,2 0 4,0-1-37,0 0 43,-2 0-46,2 0 60,-1 0-37,0-3 43,-1 2-46,-1-3-7,-1 1 18,-2 0-10,-2 0-107,0 1 19,-3 1-103,-1 0 109,-2 0-46,0 0 43,-4 4-57,-2 0 0,-3 2 0</inkml:trace>
  <inkml:trace contextRef="#ctx0" brushRef="#br1" timeOffset="71">273 5183 9502,'8'-15'17,"-3"8"55,1 0 1,0-2 58,1 2-24,0 0 33,-2 0-44,0 1 0,-1 2 10,-2-1-88,0 2 30,-1 1 3,-1-1 6,0 3-11,-3-1-31,-1 2-10,-1-1 19,-2 4 6,-1 1-14,-1 2-48,0 0-26,-1 2 6,-1 0 18,0 0 23,-1 2 3,1 0-1,-1-1-17,0 1-12,0-1 43,0 1-9,0-1 4,-1 0 32,2 0-29,-1-1 26,0 1-29,1-3 24,0 2-17,1-1 18,-1-1-26,1 1 7,0-1-5,0 0 12,2 0-2,-2 0 7,4-2-6,-1 2-9,1-3 5,2 1-9,1-1 12,1 0-35,1-1 24,-1-1-30,2-1 36,1 1 49,0-2-37,2 1 40,2-1-60,3-1 8,0 0-5,3 0 11,0-2-32,2-1 23,-1 0-23,3-1 8,-3 1 15,3-1-16,-2 0 19,3 2-7,-3-2 5,1 1-9,2 0 9,-2 1 25,1-1-18,-1 1 14,-1 1 37,1 0-46,-2-1 49,1 2-53,-2-1 9,0 0-1,-1 1 5,-1 0-54,-1-1-15,-1 2 1,-2 0 10,-1 0-4,0 0 34,-2 0-21,0 0 67,-3 0-15,0 1-3,-4 0 43,0-1-58,-2 1 62,0-1-61,-1 0 8,-1 0 6,0 0-1,0-1 54,-1-1-48,1-2 52,-1 0-59,0-2 12,0-1-9,0 0 10,1 0-24,0-1 13,-1 1-14,2 0 16,0 0 38,2 1-23,0-1 29,1 3-38,0-1-31,2 1 26,1 1-27,-1-1-24,3 1 36,-1 0-45,1-1 57,0 2-51,0 0-16,0 0-2,0-1-59,0 2 97,1-2-61,1 2 69,2-1-75,0 1 52,2-2-63,1 1 67,2 0-49,0 0 33,2-1-33,0-1 48,1 1-11,2 0 11,-1-1-16,1 0 26,-1-1-18,0 1 18,-1 1 34,0-1-38,-2 0 43,0 1-55,-2 0 53,-1 0-39,-2 2 43,0-1-49,-1 2 70,-2-1 3,-1 0 20,-1 0-24,-3 2-36,-4 1-29,0 2 24,-5 2-21,0 0-17,-3 2 28,0 1-31,-1 1 40,0 0-3,0 1 2,0-1-11,1 2-36,2-2-19,0 0-37,3-1 32,0-1-26,3 0 57,-1-1-23,4-1 25,-1-1 42,3 0-33,-1 0 31,3-2 7,-1-1-29,1-1 32,1 0-44,2 0 78,1-1-57,2 0 65,1-1-53,0 1-6,2-1 19,1-2-20,0 0 46,0 0-31,2-2 30,-1 0-32,3 0 38,-3 0-26,2 0 35,-2 0-45,0-1-5,-1 2 3,0 0-2,-3 0-31,-1 2-5,-2-1-8,-1 3 15,-1-2 31,-3 2 4,-1 1-84,-4 0 53,-2 2-65,-3 1 76,0 2-13,-2 0 8,-1 1-11,0 1 1,-1 1-1,1-1 1,0 0 4,1 1-4,1-1 2,1-1-2,1 1 18,2-3-8,1 1 8,3-2-12,0-1 8,2-1-12,0-1 38,4-1-30,1 0 25,5-1-8,1-1-11,3-1 12,0-1-11,0 0 37,2 0-24,-1 1 27,0-1-36,0 0 41,2 0 15,-3 0-3,2-2 26,-3 2-64,0-2 29,-1 2-28,-1-1-3,-2 1 3,-2 1 1,-1-1 19,-2 2-5,0 0 6,-2 1-5,-2 0-70,-1 1-5,-3 0-13,-2 0-37,-2 2 42,-2 1-11,0 1 14,-2 1-31,2 1 54,-1-1-64,1 0 73,1 0-16,1-1 13,3 0-30,1-1 22,2-2-24,1 1 50,1-2-27,2 0 27,3-1 30,3-2-40,2-3 47,1 0-54,4-1 22,0-1-11,0-1 14,0 0-11,1 0 40,0 0-25,-1 0 29,0 1-6,-1 0-26,-2 1 30,0 0-36,-1 1 64,-2 2-40,-3 1 47,0 0-44,-2 1 7,-1 1 5,-3 0-238,0 1 43,-4 2-155,-1 2 115,-3 2-286,1 1 311,0 2-241,-1 1 403,-1 2 0,0 1 0</inkml:trace>
  <inkml:trace contextRef="#ctx0" brushRef="#br0" timeOffset="72">13300 5334 9502,'11'-8'220,"-5"4"-52,1 0-154,1 0 608,0 1-149,1 1 429,-1 0-276,1 2-241,-1-1-1,1 2-129,1-1-58,-1 3-24,-1 1-28,2 2 26,-3 0-55,1 1 42,-2 2-66,-1-1-162,-1 2 64,-2-1-150,-1 2 149,-2 2-320,-1 0 117,-2 1-251,-2 2-204,-3 1 196,-2 2-275,-2-1 333,-1 1-212,-2 1 177,1-2-174,-1 0 162,2-1 139,1 0 103,2-2 103,1-1 113,2-2 0,1-1 0,0-1 0,1 0 0</inkml:trace>
  <inkml:trace contextRef="#ctx0" brushRef="#br0" timeOffset="73">13286 5757 9502,'0'10'959,"0"-5"-700,-1 0-42,0-2-25,-2 1-120,0-1-59,-2-1-99,0-1 128,1 1-557,1 0 185,2-2-460,-1 0 479,2 0 103,0-4 208,1-2 0,1-2 0</inkml:trace>
  <inkml:trace contextRef="#ctx0" brushRef="#br0" timeOffset="74">11357 5778 9502,'-17'11'-276,"10"-6"369,2-1-16,0 1 80,2-2 37,0 1 7,2-2 250,0 0-153,2-1 88,2-1-131,3-2-55,2-1 13,2-4-38,1-3 26,1-2-24,2-2 25,1-2 46,0-1-13,2-3-10,1 0-7,-1-3-87,3 0 0,-2 0 0,1-2 70,-1 1-127,0 0 63,-2 0-92,-1 2-70,0 2 73,-4 3-82,1 2 99,-3 3-118,-1 2 61,-1 2-130,-1 3 92,-1 2-145,0 0 60,-2 3-86,1 0 71,-2 3 53,-1 4-19,1 5 43,-1 2-61,-1 4 80,-2 3-62,-2 2 83,0 2-32,-3 1 27,-1 0-25,0 1 15,-1-2-8,0-1 13,1 0-21,-1-2 8,1-2-3,1-1 10,0-2 7,1-3-3,0 0 2,1-2-26,0-3 34,1-1-35,2-3 36,0-1 42,1-2-57,0 0 62,1-4-87,1 0 27,1-5-9,0-1-72,3-5 16,0-2-74,1-3 75,-1 0-86,1-3 53,-1 0-90,0-2 75,-2 1-49,0-2 74,-1 3-35,1-2 112,-2 4-38,0 2 13,-1 4-30,0 3 53,-2 3 18,-2 4 68,-1 2 12,-1 2-27,0 4 40,0 5-64,0 2-16,0 4 9,2 0-39,0 3 216,1-1 13,1 0 121,1-1-66,1-2-71,2 1-44,1-5-12,2 1-24,3-3 32,2-1-6,1-2 24,3-2 21,0-1-45,2-2-3,-1 0-7,2-2-96,0 0 66,0-2-62,-1-3 69,1-1-53,-1-1-11,0-1-9,-1-2-59,0 1 30,-1-2-3,-1 0 6,0 0 9,-2 1 32,-1 0-56,-1 3 23,-1 0-29,-1 2 10,-1 1-10,-1 2 50,-1 1-28,-1 1 22,-1 0-94,0 2 30,-2 1-80,0 1 76,1 1 36,-1 3 17,-1-1 20,1 1-31,-3 0-6,2-1 5,-2 0-6,0-1 27,0 0 17,0-1-3,0 0 9,1-1-31,0 0 6,-2-1-3,2-1 9,0 0-67,-1 0-9,0-1-13,0 0-49,0 0 33,0 0-4,-1 0 16,0-1-11,-1 0-16,0-2-11,-1 1-3,0 0 65,-1-1-23,0 2 16,0 0-23,-2 1 21,2-1-38,-2 3 91,2-1 76,0 3 28,0 1 78,1 2-53,2 1-14,0 2 4,1-1-55,1 4 52,2-2 5,-1 3-12,2 0 14,-1 1-81,2 0 37,2 0-24,1 0 55,2 1-44,0-1 37,1 0-37,1-2 13,-1 1-9,1-1 4,1-2-27,-2 1 12,1-1-7,-2-3 6,0 1-56,-1-2 33,-2 0-40,-2-1 19,1-2-4,-2 0-9,-1-1 13,-2-1 27,-1-1 4,-2 0-17,-1-1-33,0-1-131,-2 0 8,1-2-66,-2-2-25,2-1 60,0-3-92,0 0 110,2-2-42,1 0 26,2-2 18,0 1 49,2-3 71,0 2 5,2-2-34,1 2 57,3-1-33,2 1 91,2-1-94,0 1 61,2 0-91,2-1 77,1-1-4,1 1 43,3-3-20,-1 3 27,1-3-25,1 1-5,-2 0 18,1-1-13,-2 0-30,-1 1 27,-1-1-31,-3 2-1,-1 0 2,-3 2 0,-3 2 2,-1 2 4,-3 2 2,0 2 1,-3 2-40,-1 1 24,-4 2-33,-2 2 40,-3 3 8,1 2-5,-3 2 5,1 3 53,-1 2 16,1 0 4,0 2-12,2 0 20,0 1-13,2-1 73,1 0-63,1-3 24,2 2-48,2-3 18,2 1 9,0-3-30,1 0 49,1-3-52,4 0 66,2-2-15,2-2 22,3-1 18,2-1-49,1-2 17,2 0-27,0-2-71,2-2-14,-2-2-4,3-2 23,-2 0-45,1-2 36,-2 0-99,0-1 90,-2 0 9,-1-2 24,-1 1 13,0-2-290,-3 1 69,-1 0-202,-2 2 159,-1 1 26,-1 2 88,-2 2-41,0 3 125,-2 1-57,0 0 35,-2 5 47,0 0 3,-2 4 21,-1 2 44,1 1-51,-2 1 14,0 0-10,2 1 9,-1-1-40,1 1 60,0-2-2,2 0-26,1-2 33,-1 1-52,1-3 43,1 0-26,0-1 29,2 0-31,1-2-9,3-1 12,-1 0-9,2-1-52,0 0 39,0-1-40,1 0 53,0-2-56,-2-1-18,3-1-6,-3 0-48,3-2 90,-4-1-41,3-1 43,-2 0-107,0 0 13,-1 0-94,0 1 84,-1 1 47,2 0 15,-4 2 22,2 1 40,-1 1 3,-1 2 8,0 0-6,-1 1 15,1 0-1,-1 1 66,-1 3-1,0 1-60,1 1 34,-1 0-76,1 1 82,-1 0 2,1-1 25,-1 1-20,1 0 11,0-2-46,1 1 44,0-2 17,0 0-42,1 0 48,-1-2-59,1 1-14,1-2 12,0 0-14,1 0-43,0-1 45,1 0-50,0 0 67,0-1-42,2 0 29,-1-2-32,2-1 38,-1 0-80,1-3 57,0 1-69,0-1 5,0 0 37,0-1-43,0 1 51,-1-1 12,0 3-15,-1 0 12,1 1 47,-1 0 16,-1 2 3,1 0-14,-2 1-6,1 1-31,-2 0 39,1 1-44,0 2 61,-1 1-40,0 0 53,0 1-6,0 0-26,0 0 34,1-1-37,0 0 44,-2-1-28,2 0 28,0 0-29,0 0-7,-1-2 3,2 1-1,-3-1-38,2 0 29,-1-1-23,-1 0 29,1 0-26,-1 0 21,-1 0-24,0-1-33,0 0-17,-1-2 3,0 0-5,-1-1-23,0-2 2,-1 1-69,0-2-48,0 0 32,-1 0-73,-2-1 97,-1 2-49,-2-1 97,0 1-56,-1 2 49,0 1 10,-2 0-47,0 2 44,-2 1-46,1 0 36,-2 4-28,0 1 21,-1 2 48,0 1-29,0 2 51,0 1-8,0 0-32,1 0 42,0 1-51,2-1 61,1-1-40,2 0 41,2-2-50,1 0 71,2-2-12,0-1 66,3-1 2,1-2 10,3 0-23,2-1-20,2-1 45,3-1-27,1-1 111,2-3-33,0-1 37,1-1-47,2-2-12,-1-1-17,2-3-2,-1 1 23,2-3-9,-2-1-116,2-2 14,-2 0-85,0-3-152,-2 0 54,0-1-105,-2 1 96,0 0 36,-4 1-4,1 2-13,-2 3 70,-3 4 1,-2 2 11,-1 2 9,-2 4 34,-2 1-17,-2 3 29,-4 3-61,-2 4 56,-4 3-35,0 3 66,-3 3-64,0 3 62,-2 0-1,0 1 34,0 2-26,0-1-9,1 0-26,1-2-14,1 0 3,3-3-21,2 0 23,3-4 49,1 0-33,3-3 42,3-1 56,0-1-17,3-3 94,2-2-91,3-1 38,3-1-78,4 0 35,-1-3-37,2 1 13,1-4-1,2 0 5,-1-2 1,1-1 7,0-1-1,1-1 5,-2 1-7,2-2-7,-4 2 1,3 0-58,-4 0-28,1 1 2,-3 2 7,0 0 62,-1 2-6,-1 1 12,-2 0-14,-2 2-24,-1 0 17,-1 1-19,-1 0 25,-1 0 5,-1 1-4,-1 1 12,0 1-50,0 1-6,-1 0-9,0 0 2,0-1 7,-1 1 13,0-1-18,-2 0 14,0 0 14,0-1-15,0 0 14,-2-1-1,2-1 1,-1 1 2,-1 0 35,1-1-26,-2 0 28,1 0-35,-1 0-5,0 0 5,0 0-4,-1 0 10,1 0-26,-1 0 20,1 0-19,-1 0-25,0 0 32,0 3-36,0 0 44,-1 1 50,0 2 14,1 1-1,0 0 60,1 2-96,-1-1 52,1 1-61,2 0-15,1-1 18,1 0-14,0-1 34,2-1-17,1 0 21,1-1-18,2-1 12,2 0-10,3-3 9,0 1-9,3-2 13,1 0-12,1 0 4,1-2-35,0-1 20,1-1-19,1-2 29,-1-1-56,0-1 40,-1-1-42,0 0 53,-1-1-43,-1-1 27,-1 0-32,-1-1-100,-1 1 33,-2-2-100,-2 3 70,0 0 24,-2 2 31,-2 2-12,-1 1 106,0 2-73,-2 2 64,-2 0-68,-3 3 27,-3 2-11,-2 3 19,-1 3-24,-1 1-79,-1 1 19,1 0-61,1 1-23,0 0 45,1 0-65,2-3 81,1 2-216,2-3 65,0 2-130,2-3-73,2 1 112,1-3-81,0 0 115,2-1 7,1-1 34,2-2 77,4-1 80,1-1 128,4-2 0,0-1 0,1-3 0,2-2 0,0-3 0,0 0 0,2-2 0,-1-2 0</inkml:trace>
  <inkml:trace contextRef="#ctx0" brushRef="#br0" timeOffset="75">10578 5756 9502,'7'-13'41,"-2"7"8,0 0-2,1-1 201,0 1-73,0 0 165,0 1-101,1 0-132,-2 1 16,2 0-85,-1 2 22,1-1 30,-1 2-40,1-1 51,-1 1-19,1 0 13,-2 1-6,2 0 4,-2 0-3,1 0 5,-1 0-5,1 1-57,-1 0 38,-1 0-31,0 0 33,-1 0-36,0 0-38,0 0 11,-2-1 14,0 1 26,-1 0 12,-2-1-78,-1 1-12,-2-1-53,-2 0 39,1 1-30,-2-1 81,1 1-37,-1 0 42,0 0-93,0-1 22,1 2-85,0-1 35,-1 2 33,1 0 12,-1 0 23,1 1 70,-1 2-58,1-1 55,0 1-67,1 1 84,1 1-62,0 0 66,1-2-71,1 1 0,1-1 11,1-1-5,1 0 44,0-2-30,0 0 38,3-2 5,3 0 22,1-1-8,3-1-5,2-2-45,3-1 3,0-2-2,3-3 0,-2-1 184,4-1-29,-3-1 117,3-2-64,-1 0-43,-1-1-19,1 1-25,-2-3-82,-1 2 16,0-3-12,-2 2-70,-1-2 42,-2 1-115,-1-1 113,-3 3-85,-1 1 70,-2 3-78,-2 1 54,0 3-70,-1 2 42,-1 2-65,-2 1 18,-1 2-3,-2 2 15,-2 2 22,-2 4 17,-1 3 11,-2 3-10,0 3 19,0 0-34,0 3 31,0 0-37,1 0 23,1 0 7,1-1-7,3 1-72,0-3-21,3-1-56,1-2 7,1-1 128,1-3-36,2 1 82,1-3-68,4-1 69,0-3 14,3 0 13,2-2 52,1-1-115,-1-1 72,2-1-85,0-1 108,0-1-34,-1-3 101,1-1-88,-1-1 52,0-2-81,-1 1 46,-1-2-124,-1 0 29,0-1-81,-3 1 78,1-3-105,-3 2 60,1 0-102,-2 2 134,-1 0-19,-1 3 70,-1 1-37,-1 2-21,0 2 16,-2 0-39,-2 4 62,0 0 36,-2 4 55,-1 2-17,0 2 64,-1 1-73,2 0 78,1 0-57,-1 1 40,2 0 6,1 0-17,2 0 47,-1-1-54,2-1 8,0-1-6,2-2-34,2 1-6,0-2 27,2-1-18,2-1 122,0-1-37,1-2 101,1 0-30,0 0-50,1-2 4,-1-1-70,1-1-54,-1-3 39,1-1-44,0-1 13,-1-1-6,-1 0-9,0-3 20,-1 2 33,-1-2 1,-2 2-14,0 0-41,-3 1-148,-1 2 1,1 2-67,-2 0 76,-2 3 26,0 1 27,-2 1 7,-2 3 110,-1 3 23,0 3-1,-1 3 42,-1 1-107,2 1 49,0 1-43,0-1-127,2-1 37,1 0-107,1 0 124,1-2 12,1-2 64,1 0-7,2-1-270,1-3 56,3 0-202,1-3 143,3-1-169,1 0 92,1-3-140,1 0-7,1-5 96,-1 0-55,1-4 115,-1 0 183,1-4 29,-2 0 113,0-5 0,-1 0 0,1-5 0,-1 0 0</inkml:trace>
  <inkml:trace contextRef="#ctx0" brushRef="#br0" timeOffset="76">11209 5410 9502,'-22'-2'988,"12"1"-1261,2 0 97,2 1-349,0 0 287,3 1 118,0 1 82,0 1 8,1 0 30,0 1 0,0 0 0</inkml:trace>
  <inkml:trace contextRef="#ctx0" brushRef="#br0" timeOffset="77">9713 5833 9502,'0'-12'-7,"0"6"20,0 0 22,1-2-24,0 1 122,1-3-9,1 1 104,1-1-47,1 1-10,0-1-41,1 1-10,1 0 45,0 1-56,1 0 64,-1 0-12,3 2-44,-2 1 49,2 0-49,-1 2-10,1 0 40,0 1-30,0 0-59,0 2-117,1-1-25,-3 1-60,2 0 138,-3 0 14,-1 0 37,0 1 26,-2-1-130,-1 3 42,-1-2-117,-1 1 156,0 1-52,-2 0 108,-1 0-71,-3 0 4,-1 1-1,-2 0 2,-1 0 14,-1 2-68,-1-2 57,0 1-57,-1 0 19,1 1-16,-1 1-4,1-1 11,0 1 24,1-1 14,1 3-30,0-1 78,1 2-57,2-1 53,-1 1-65,3-2 8,0 1-11,1-1 9,1-1-3,1-1 77,1 0 25,-1-2 5,2 0 4,1-1-79,2-1 18,1-1-16,3-1 13,0 0-8,3-1 10,1-1-26,1-2-11,1-2 2,0-2-8,0 1-25,1-3 33,-2 1-38,0-2 49,-2-1-49,0 2-12,-2-3-8,0 1-85,-2-1 59,-1-1-84,-2 0 78,0 0-53,-2 2 79,1 1-43,-2 1 46,-1 3 52,0 0-53,0 3 42,-1 1-62,-2 1 14,0 2-27,-1 2 27,-2 2 142,1 3-21,0 0 113,-1 6 24,1-2-58,0 4 90,1 0-112,2 1 20,-1 0-76,2 0 16,0-2-21,0 0-27,1-2 23,0 1-15,1-3-7,0-1 19,2-1-13,1-2 18,2-1-66,2-2 49,0-1-66,1 0 4,0-1 32,1-1-42,0-2 47,2-1-23,-2-1 9,1-3-14,1 0 26,-2-2-61,0-1-26,0-2 3,0 0 5,-2-1 71,1-1-18,-3-1 12,1 1-215,-1-2 45,-2 2-142,0 1 109,-1 2 75,0 1 27,-2 3 10,1 1 69,-2 3-38,1 0 136,-1 4-62,0 2 79,-1 3-88,1 3 112,-3 3-68,0 1 113,0 1-112,0 1 49,1-2-30,0-1-1,0 1 14,0-2-51,2 0 13,0-2-6,0-2 34,0 0-31,0-1 26,1-2-19,2-1 42,0-1-31,2-1 33,0 0-50,1-1-1,1-2 1,1 0 0,-1-1-10,1-4 21,0 1-18,-1-2-72,1 0 12,-1-2-78,0 1 82,0-2-111,-1 0 65,1 1-123,-1 0 70,0 1 21,-2 1 39,1 2 11,-1 1 86,-1 1-73,-1 2 67,0 0-81,-1 3 64,0 1-6,0 5 22,-1 1 25,0 3-68,0 1 44,0 0-43,0 2 78,-1-2-54,0 1 66,1-4-1,0 0-37,0-2 41,1-1-60,1-3-7,2 0 9,2-2-6,1-2 135,3 0 41,0-4 86,2-2-7,1-3-73,1-3-12,2-2-42,1-2-29,0-2 0,0-1-29,1-2 38,0-1-104,-2-1 44,1 0-102,-1-2 99,-2 0-186,1 0 82,-3 0-119,1 2 68,-3 3 13,-3 3 5,0 5-21,-2 3 22,-2 3-24,-2 3 44,-2 6-7,-2 3 48,-7 9-16,1 4 3,-5 7 56,0 0-33,-2 6 54,1-1-47,-2 2-12,1-1 14,-1 1 5,1-2-171,-1 0 44,3-3-124,-1-1 71,3-3 71,2-2 4,1-4 31,2-1 47,2-3 2,0-1 12,2-3 32,2-2-79,0-2 46,0-1-31,1-2 51,2-1-3,-1-2 6,4-2 16,0-1-49,1-2 54,0-3-20,1 0-8,0 0 9,0 0-23,0 0 53,-1 1-38,2 0 43,-2 2-53,1 0-3,-1 2 7,0 1-5,1 0 30,-2 0-21,1 2 29,-1-1-29,1 2-336,-1-1 59,1 0-229,-1 1 71,0 0 127,0 0-46,0 0 98,-1 0 128,1 0 36,-1 0 89,0 0 0,2-1 0,-2 0 0,2-2 0</inkml:trace>
  <inkml:trace contextRef="#ctx0" brushRef="#br0" timeOffset="78">9446 5529 9502,'-18'-5'589,"11"3"-776,3 2-264,1 1 131,0 1-14,0 1 171,2 1-24,0 0 187,0 2 0,0 0 0,0 2 0</inkml:trace>
  <inkml:trace contextRef="#ctx0" brushRef="#br0" timeOffset="79">8947 5837 9502,'6'-15'61,"-2"9"-45,1 0 214,0 2-35,1-2 158,0 2-87,0-2-84,0 2-7,2-1-55,-2 1-31,2 0 36,-1 1-46,2 0 17,-1 0-44,1 2 20,0-1-3,0 1 55,0 1-1,-2-1 4,0 1-131,0 0-25,-1 0-75,0 0 10,-2 0 97,-1 0-11,0 0 26,-1 0-56,0 0 26,-4 0-28,0 0 22,-3 0 26,-2 0-25,-1 0 14,-1 0 19,0 0-20,-1 1 23,0 0-68,-1 2 49,1 1-59,-2 2 66,1-1-56,1 1-8,-1 1-14,2 0-15,-1 1 57,3-1-16,1 0 23,-1 1 23,3 0-21,1-1 19,0-1 19,1 1-27,1-2 29,1 0-41,0-1 4,0-1-5,3-1 13,2-1-9,1-1 107,4 0-26,0-1 96,3-3-106,1-2 11,2-1-64,0-2 26,2-1 39,0-3 16,2-1 0,-3 0 14,2-1-57,-2-2 20,-1 1-22,-1-1 1,0-2 1,-4 2-5,2-2 0,-4 2-62,-1 0-9,-1 0-6,-2 0-39,0 4 91,-2 0-40,-1 2 47,-1 2-16,0 2 6,-1 1-10,-1 2-44,0 2 41,-2 1-48,-3 1 53,0 2 0,-1 3-2,-1 1 4,0 3-1,-1 2-27,1 0 17,0 2-20,-1 1 33,2 1-7,0 1 6,0-2-11,1 3 8,2-2-6,1 0 5,0 0-53,1-1 34,1 1-34,1-1 47,0-1-41,0-1-10,1 0-6,1-2 6,2 0 40,2-3-5,1 0 1,0-2 38,2-2-31,1-1 27,1-2-37,1 0 51,-1-2 20,1-1 4,0-2 46,0-1-86,0-2 40,0 0-39,-2 0-9,0-3 27,-1 2-19,-2-2 39,-1 0-126,0 0 39,-2 1-106,0-2 41,-1 2 45,0 1-1,-1 0 49,-1 3-2,0 1 2,0 2-14,-1 1 2,0 2-19,-2 3 71,1 5 14,-1 0 7,-2 5-5,1-1 4,1 2 26,0-1-2,0 2 11,1-1-71,1 0 21,0-1-16,0 0-6,0-2 5,0 0 0,0-3-37,2 0 40,1-1-40,1-2 46,1-1-6,1-1-1,-1-2-1,2 0-39,0-1 38,1-1-40,1 0 43,1-4-16,-1 0 5,1-4-3,0 1 3,1-3 2,-1-1-2,0-2 7,-2 0-15,1-2-54,0 0-28,-2-2 4,-2 2-58,0-2 40,-1 2-4,-2 0 4,-1 3 112,0 2-50,-1 2 47,0 2 0,-1 4 23,-3 0-2,-2 5-12,-1 1 53,-1 5-18,-1 4 92,-1 3-29,-1 4-55,2 1 22,-2 3-68,3-3 45,0 3-28,1-3 53,0 2-44,3-3-148,-1 0 12,2-4-114,1 0-51,1-3 81,1-1-79,0-2 68,1-2-80,2-3 31,2-1-73,2-1 62,1-1 89,1-3-61,1-1 153,0-2-27,1-5 93,1-1 0,0-4 0</inkml:trace>
  <inkml:trace contextRef="#ctx0" brushRef="#br0" timeOffset="80">8648 5959 9502,'-15'-20'449,"10"15"-574,3 3-54,0 3-35,2-1 82,0 4 132,0 1 0,0 1 0</inkml:trace>
  <inkml:trace contextRef="#ctx0" brushRef="#br0" timeOffset="81">10526 6333 9502,'-5'-16'-105,"3"7"105,0 1 198,-1-1-29,0 0 140,0-1-77,-2 1-96,0 0 15,1 1-64,-2 1-8,1 2 11,0 2-9,-1 0 9,0 2-71,1 2-7,-1 0-66,1 4 55,0 3 33,2 2 10,0 3 40,1 1-25,1 1 14,0 1-22,1 1-54,0-1 27,1 0-25,1-1 44,1 1-38,1 0 31,-1-1-32,1 0 50,1-1-53,-1-1-27,0 0 0,0 0-9,1-1 67,-1-1-29,-1-1 23,1 0 50,-1-1-35,-1-1 47,-1-2-87,0-1 13,-1 0-10,-1-1 27,-1-1-55,-2-2 46,-1 1-47,-3-2 54,1 0-54,-2 0 35,1-2-41,-1-1-31,0-2 19,1-2-90,1-2 84,2-1-110,0-1 73,2-2-109,2-1 145,0-1-34,3-1 84,0-1-53,3 1 70,3-1 11,3 0 8,3 1-10,2-2-13,1 0 33,3-2-6,1 0 95,2 0-81,-1-2 108,4-2-97,-3 1 74,1-2-103,0-1 73,-2 1-26,0 1-20,-3 0 27,-1 1-43,-4 3 63,0 1-38,-4 5 44,-1 1-66,-3 3 12,-2 3-14,-1 1 12,-3 2-59,0 3 50,-3 1-48,-4 2 64,-2 3-66,-2 4-11,-2 2-9,-2 5-48,2 1 88,-3 4-51,2 0 55,0 4-76,1 0 56,1 0-62,1 0 71,2 0-122,1-4 29,2 1-110,1-3 112,3-1-4,1-3 69,0-1-30,1-4-44,2 0-3,1-3-13,3-1 86,2-3 44,1-2-12,2 0-5,1-2-3,-1 0 18,3-3 14,-2-1-14,1-2 10,0-2-37,-1-1 54,-1-1-55,1-2 26,-2-1-21,-1-1 25,0-1-176,-1-2 38,-1 1-112,-1 0 65,-1 1 44,-1 3 4,-1 3 28,0 2 74,-2 2 30,0 2-11,0 2-6,0 2 43,-1 3-11,-2 3 104,1 3-3,-2 4-18,-1 1 34,0 2-60,1-1-29,0 2 9,-1-1-45,3 0 82,-1-2-25,2 0 25,0-3-21,0 1-67,0-3-19,1-1 9,1-1-4,3-1 11,0-1-29,3-2-7,0-1-10,1-1 43,0 0-7,2-2 4,-1-1-45,2-1 23,-3-2-27,3-3 10,-3 1-9,2-3-1,-3 0 4,-1 0-72,-1-2 21,0 0-107,-2 0 93,-1-2-88,-2 2 56,1-2-78,-1 2 39,-1 1 35,0 2 14,-2 2 27,-2 2 52,0 1 8,-2 3 3,-1 0-17,-1 2-38,-1 2-5,0 2 29,0 3 218,1 2-25,-2 2 132,3 0-112,-2 3 23,3-1-25,1 0 72,0 1-66,3-1-40,-1-1-13,3-1-48,-1 0-22,1-2 11,1-1-19,2-2 16,1-1 9,3-2-8,0 0-6,2-2 14,1-1-21,0 0 14,2-1-16,1-1 31,-1 0-26,1-3 21,1-1-3,1-3-1,-1 0 5,1-1-2,-1 1-59,0-3 42,-1 1-42,0-1 8,-3 0-19,1 1 3,-2 2 0,0-1-6,-2 2 29,0 1-32,-2 1 33,0 2-3,-1 0-10,0 1 3,-1 2-11,0-1 18,0 2-20,-2 0 19,1 3 21,0 0-16,0 2 23,-2 0 47,2-1-52,-2 1 57,1-1-69,-1 1 48,1-2-30,-1 0 36,0-1-42,0 0-1,0-1 11,1 0 108,-1-1-73,-1-1 36,0 0-120,-2-3-12,-1 0-103,1-1 56,-1-1-97,-1 1 94,1-2-68,-1 2 60,0 0-72,-1 1 28,2 2-5,-3-1 15,1 2 20,-1 0-2,0 3 32,0 0-40,-2 4 86,2 2 11,-1 2-2,1 0-3,-1 1 5,2 0 27,1 0 1,0 0 7,1-1-12,1 0-21,3-3 37,-1 1-40,2-3-18,2-1 42,4-2-32,1-1 77,4 0-11,1-3 9,2-2 43,1-1-83,2-3 40,2-2-49,1-4 113,1 0-20,2-3 103,-1-1-103,2-3 72,-3 0-67,3-3 73,-4 0-57,0-2-13,-3 0-1,-2-2-26,-3 1-205,-2 2 25,-4 3-144,-1 3 250,-2 4 34,-2 2 133,-1 5-101,-3 3-44,-2 1-19,-4 6-21,-5 1 26,-2 6-162,-3 4 21,-2 4-101,-2 2-203,-1 2 126,1 2-172,-3 1 212,2-1-322,1 1 140,0-1-266,1-1 274,2-1-35,1-1 273,3-5-73,1 1 268,2-5 0,0-1 0</inkml:trace>
  <inkml:trace contextRef="#ctx0" brushRef="#br0" timeOffset="82">10900 6092 9502,'-5'-4'-519,"5"4"407,2 0 112,4 1 0,1 2 0</inkml:trace>
  <inkml:trace contextRef="#ctx0" brushRef="#br0" timeOffset="83">12439 6293 9502,'-1'-12'0,"1"7"165,0 1-70,1 1 425,0-1-211,3 0 160,0 0-236,1 0-66,0-1-37,0 1-31,1 0-17,0-1-60,-2 1-2,3 0 3,-3 0 44,2 1-31,-2 0 36,2 0 30,-2 0-74,1 1 84,-1 1-86,2 0-18,-2 0-29,2 0 4,-2 0 4,2 1-9,-2 0-15,2 0-8,-2 0-45,2 0 44,-2 0-13,2 0 17,-2 0 3,1 0 30,-1-1-46,0 0 42,-1 0-24,-1 0 18,0 0-16,0-1 53,-1 0-34,0 1 32,0-2-36,-1 1 8,-1 1-1,0-2 6,-1 1-4,-2 0-3,0 0 5,-2 1-4,0 0 7,-2 0-3,1 0 6,-1 1-15,0 0 10,-1 2-12,1-1 7,-1 2-69,1 2 47,-1 0-55,2 2 71,-2-1-59,1 1 42,1 1-42,-1 0 47,2-1-2,0 1 2,0 0-11,3-1 55,0-2-42,1 1 39,1-1-49,1-1 2,0-1-2,3-1 5,0 0 81,3-2-16,1 0 80,3 0-77,0-3 65,2-1-89,1-1 52,1-2-54,2-1 44,-1-2 17,3-1 4,-1 0-14,1-2-28,-1 0-11,2-2 29,-3 1-53,1-3 45,-2 1-45,0-3-15,0 2 33,-3-1-40,1 0 50,-3 2 5,0-1-7,-3 4 0,0 2 70,-3 2 16,0 2 4,-3 2-15,1 3-131,-2-1 46,-1 3-42,0 0 70,-3 3-80,0 2 64,-3 3-66,-1 2 76,0 2-4,-1 3 11,0-1-13,0 4-46,0 0-26,0 1-17,1 0 20,1-1-48,0 0 29,2 0-82,0-3 80,1 1 0,1-3 47,2-1-12,-1-1-31,1-2-28,1-1 8,1-2 69,1-2-7,1-1 46,0 0-65,4-2 44,0 0-29,1-1 42,0-1-49,2 0 57,0-2-36,0-3 52,0-1-104,1-1 51,-1-2-51,0 1 59,0-3-83,-1 1 58,-1-1-67,0 0 9,-1 0 40,0 0-50,-1 2 66,-2 1 41,0 2-32,-2 2 29,1 1-46,-3 1 29,1 3-21,-1 0 21,0 2-24,-1 4-2,-2 2 16,0 4-15,-1 2 205,-1 0-48,1 2 136,1-1-68,0 1-96,2-1 5,-1-1-50,1 0 0,1-2 13,0-1-11,0-1 6,0-1-7,3-2 6,0-1 1,3-2 88,1 0-18,0-2 78,3-1-83,-1-1 3,2 0-51,2-2 17,0-3-105,0 0 30,1-3-75,-1-2 75,1 0-231,-2-2 76,0-1-167,-2 0 122,0-2-46,-2 1 49,-1-2-68,-1 2 74,-2 0-5,-1 3 52,-1 1-54,-1 2 175,-1 2-38,-1 3 57,-3 1 42,-1 4-54,-3 1 11,-1 6-18,-2 3 67,0 3-26,0 3 107,-1 0-33,0 3 6,2-2-39,-1 2 8,3-4-81,-1 2 30,3-4-23,1 0 33,1-2-363,2-1 84,0-3-234,1 0-116,2-3 178,2-2-33,0-1 224,5-4 213,0-1 0,2-2 0</inkml:trace>
  <inkml:trace contextRef="#ctx0" brushRef="#br0" timeOffset="84">12897 5986 9502,'-27'-1'0,"17"1"-237,1 1 31,5-1-67,0 3 126,2-1 147,-2 0 0,1 1 0</inkml:trace>
  <inkml:trace contextRef="#ctx0" brushRef="#br0" timeOffset="85">8647 6333 10355,'5'15'472,"-3"-6"-451,0 1-36,1 1 52,-2 3 0,1-1-1,-1 3 5,0-3-38,0 2 27,0-2-29,-1 0 31,0-1 37,0 0-23,0 1 28,-2-3 17,-2 0 14,0 0 3,-2-2-18,0-1-11,-1 0-26,-1-2 27,1 0-18,-1-1-58,1-2-5,0 0-1,0-2-46,0 0 94,1-1-48,1-1 56,1-2-79,0-2-6,2-2-32,0-1-67,1-1 65,1-2-80,1 1 70,1-2 53,3 2 1,1-1 39,3 0-50,1 0 74,2 1 10,1-1 9,0 2 57,3-2-114,-2 1 60,2 0-69,-1 1 75,0-1 16,-1 0 25,0 1-58,-2 0-15,-2 1-40,-1 0 50,-2 1-76,-2-1 53,0 1-59,-3 0 63,-1 0-61,0 1 38,-2 0-42,0 2 25,-3 0 23,-2 1-31,-1 1 29,-1 0-19,0 2 13,-1 1-16,1 0-20,0 1 21,1 3-22,1 0 32,-1 3 2,2 1-2,0 0 1,2 2-4,0 1 57,2 0-42,-1-1 45,2 1-11,0 0-31,1-2 35,0 0-42,3-1 3,1-1-1,0-2 10,2 1-7,1-3 96,0-1-23,1 0 84,2-2-27,-1 0-42,3-1-6,0-1-40,0-1-34,0-2 21,1 0-15,-1-2-29,-1 0-1,0 0-8,0-1 15,-1 0-7,-1 1-5,0 1-14,-1-1 15,0 1-5,-1 0 20,0 2-31,-1 0 2,0 1 20,0 0-27,-2 2 28,1 0-10,-1 0 11,0 1-7,-2 0 43,1 0-26,-1 0 28,0 2-34,-1-1 55,0 1-36,0 0 40,-2 0-50,1 0 9,-1 0-7,1-2 49,-1 2-44,-1-1 41,0-1-43,-1 1-29,-1 0 20,-1-1-21,-1 0-20,-1 0-8,0 0-6,-1 0 7,1 0-29,-1 0 10,-1 0-68,1 0-2,-1 0-8,1 0 19,1 0 26,-1 0 23,0 0 27,1 1-39,-1 0 32,1 2-8,1 1 13,0 2-20,-1 0 82,2 1-72,-1 0 70,1 2-73,1-2 25,1 1-13,0-1 18,2 0-10,-1-1 35,2-1-24,1 0 31,1-1 31,1-2-47,3 0 53,2-2-70,1 0 40,0-2 11,3 0 6,-1-3 115,2-2-57,0-1 108,2-3-99,-2 1 149,3-3-69,-1 0 97,0-2-31,0 0-74,-1-1 63,2-2-91,-1-2-70,-2 0-38,1-2-59,-4 1 78,1-2-18,-4 2 3,0-3 24,-2 4 3,0-1 38,-2 4 6,0 2-44,-2 2 56,0 3-1,-1 2-3,-1 1-4,0 4-121,-2 0 0,0 2-15,-3 0-66,0 1 75,-2 1-76,-1 3 90,0 2-86,0 1 60,0 3-89,1 2 21,-2 3-2,3 1 8,-1 4 28,2 0-42,-1 3-4,2 0-25,0 0-27,2 0 35,0-2 8,1 1 2,1-3 33,0-1 4,0-2-4,0-1 3,3-1 48,0-2 18,1-1-10,2-3 4,1 0-58,-1-2 10,3-1-10,-1-2 166,2-2-42,0 0 120,1-1-78,0-1 11,2-1-63,-2-2 43,3-2-101,-4-1 38,2 0-31,-2-3 30,-1 0-66,-1 0-8,0-1-9,-2 0-58,0-2 36,-3 1-13,-1-2 16,0 2 21,-2-1 24,1 2-42,-2 0 101,0 3-58,-2 1 53,-2 2-67,0 2 72,-1 1-52,-1 2 59,-1 2-64,1 3 38,0 0 21,0 3-6,1 2 56,1 0-82,0 1 52,2 1-54,1-2 16,0 3-11,1-2 18,1 0 34,0 0 27,0 0-9,1-1-1,2 0-50,-1-1 3,2-2 0,0 0 4,1-2 66,1 0-46,-1-2 49,2 0 8,-1 0 18,1-2 9,0-1-15,1 0-9,0 0-31,0-2 38,1 0-59,0-1 5,0-3 8,-1 1 5,1-1-24,0-1 11,0-1-21,-1 0 34,0 0-49,0 0-29,0-1 4,-1 1-75,-1 1 107,0 1-57,-1 1 57,1 1-31,-2 0 15,0 1-21,0 2 28,0-1-17,0 1 10,-1 1-14,1 0 7,-1 0 7,1 0-11,-1 0 13,1 0 1,-1 0 0,0 2 2,0-1 50,1-1-37,-1 2 39,-1-1-51,0-1 43,1 0-27,-1 0 30,-1 0-54,1 0 11,-1 0 1,0 0 23,1 0 20,-1 0-62,-1 0-15,2 0-21,-1 0-49,0 0 26,1 0-2,-1 0 1,1 0 38,-1 0 2,2 0-9,-2 0 10,1-1 34,-2 0-30,2 0 65,-1 1-61,0-1 14,0 1-16,1-1-7,-2 0-18,1 1-14,1 0-3,-2 0-5,2 0 49,-1 0-16,-1 0 14,2 0 4,-1 1-3,0 0 3,0 0-9,1 3-11,0-1 10,-1 1-15,2 2 45,-2 0 24,1 1-8,-1 0 17,1 1-1,-1 0-31,-1-1 41,1 1-53,-1-1 13,0 0-9,-1-2 7,1 1-85,-3-1 18,0 0-67,-2 0 71,0-1-373,-1 0 115,-1-1-245,0 0-8,-1 0 176,0-1-124,-2 0 177,2-2-226,-3 1 102,1-1 4,-1 0 209,-3-2 248,1-1 0,-2-2 0</inkml:trace>
  <inkml:trace contextRef="#ctx0" brushRef="#br0" timeOffset="86">9637 6363 9502,'0'-11'829,"1"7"-532,1 0-13,1-1-20,0 0 25,2-1-92,0 0-21,2-2-53,-1 1 8,1-3 83,0 0-9,1-3 36,1 0 12,0-1-91,1-2 35,0-1-52,1 0-30,1-2 26,-2 0-30,2-1-49,-1 2-18,0-1 16,-1 1-10,-1 2 47,0 1-51,-1 3 10,-1 3 8,-1 1-135,-1 3 44,0 1-139,-2 1-41,-1 1 64,0 1-63,0 1 86,-1 0 36,-1 2-17,0 3 38,0 1-22,0 4 58,-2 2-25,-1 2 17,-2 1-16,0 1 14,0 3-8,-1-2 7,1 0-8,0 1 11,1-2-4,-1 0 46,2-2-22,0-1 21,1-1-32,-1-2 52,3-1-39,-1-2 41,1 0-2,0-2-36,1 0 40,2-3-47,2-1 58,2 0 16,1-1 8,3-2-15,1-3-38,1-1 3,0-3 1,1-1 58,-1-2 2,0 0 14,0-2-13,-2 1-86,0-1-5,-2 1-6,0 0-30,0 0 22,-2 3-4,-1 0 4,-1 2-1,-1 2-23,-1 3 2,-1 0-68,-1 1 90,0 3-57,-2 2 71,-2 3-6,-1 3 3,-3 4-10,-1 1 38,0 1-27,-1 2 31,0 1 9,0 0-33,0-1 35,1-1-36,0 0-22,1-2 23,2 0-18,0-1 27,1-3-79,1 0-8,3-1-13,-1-2 12,1-1 69,1-1-16,1-2 11,2 0-58,3-2 26,0 0-28,4-1 45,-1-2 1,2 0-1,0-2-7,1-2 41,-1-1-26,1-2 44,-1 0-51,0-2 14,0 0-6,-2-1 16,0 0 54,-2 1 11,0 0 4,-1 0-20,-1 2-11,-2 1 17,-1 3-2,0 0 42,-2 2-13,0 1-31,-2 4 24,1 1-72,-4 7 27,1-1 4,-3 4-3,1 0 0,-1 0-12,2 0 8,-1 0-9,1-1 9,0 0-12,1-1 4,1-2-7,1-1 42,1-2-23,0-2 30,1-1-35,2 0 58,1-2 11,4-1 9,0-1-15,5-2 17,0-3-48,2-1 56,0-3 1,5-3 28,-2 0-4,2-4 8,-2 1-101,2-2 41,-3-1-37,0-1 38,-1 1-10,-2-2 21,-1 2-15,0-3-49,-2 4 29,0-2-42,-3 3 56,1 3-39,-4 2 15,0 2-28,-2 3 62,-1 2-21,-1 1 27,0 2-58,-1 0 27,-1 2-68,-1-1 19,-2 2-3,0-1 6,-2 3 12,3-1 13,-3 2-24,2 0 7,-1 2-44,0 0 11,0 1-21,0 1 32,2 1 21,-2 1-27,0 3 23,1 0-39,-1 3 33,0 1-22,1 2 25,-1 0-41,0 2-10,0-2-6,-1 3 12,1-5 31,-2 3 6,1-3-98,0 1-228,2-3-17,-2 0-104,3-3-69,-1 0 151,1-3-126,1 0 131,1-2-84,0-1 62,0-1-56,0-2-78,1 0 286,0-1-137,-1-4 280,0-3 0,-2-2 0</inkml:trace>
  <inkml:trace contextRef="#ctx0" brushRef="#br0" timeOffset="87">11369 6419 9502,'7'-11'465,"-2"5"-119,2-3-62,1 2 141,2-4-98,0 0 20,2-1-36,-1 0 26,-1-2-71,1 1-46,-1-2 3,-1 1-38,0-1-41,-1 0-81,-1-1 37,0-1-25,-2 0 32,1 0-24,-2-2 14,0 2-45,-1 0 39,0 1-15,-1 3 12,-1 1-96,-1 3 37,0 3-125,-1 0-8,-1 4 23,-2 1-67,-2 1 97,-2 2-48,-1 3 60,1 3-54,-1 2 41,0 3-25,1 2-3,0 0 17,1 2-11,1 0 54,2 1-26,-1 0 19,1-1-124,2 0 35,0-1-103,1-2 31,1-1-14,0-2 56,1-2 2,1 1-12,2-3 19,1 0-86,1-2 72,1-2-30,2-1 45,0-1-17,0 0 6,2-2 13,-1-1-11,0-1 23,0-1-8,0-2-9,0 0 18,-1-2-34,-1 2 104,-1-3-75,-1 1 75,1-2-29,-3 1 27,0-1-9,-1 0 7,0 1 48,-1 1-14,0-1 74,-1 4 71,-1-1-57,1 3 103,-1 0 3,0 2-53,0 1 76,0 2-133,0 2 25,0 0-71,0 3 91,0-1-68,0-1 81,0 1-81,1-1 51,0-1-37,0 0 36,1-1-35,0 0 7,1-2-8,1 0-2,0-1-43,1 1-7,-1-2-10,2 1 18,-1-2 32,0 0 4,1 0-1,-2-2-115,1 1 24,-1-1-112,-1 1 111,0 0-58,-2 0 46,2 1-25,-3 0-6,2 1 107,-1-1-49,0 4 165,-1-1-72,0 4 96,0 1-99,0 1 53,0 0-39,0 2 31,0-1-27,0-1 32,0 0-1,0 0 35,0-1-29,0 0-70,0 0 8,0-1-11,0-1-34,0-1 3,1 0-28,1-1-33,1-1 30,1 0-5,2 0 12,-1-1-33,2 0 21,0-1-86,1 0 80,0-1-51,0-1 34,1-2-23,0 1-48,0-1 4,0 0 13,-1-2-9,1 1 48,-1 0-3,0 1-16,-1-1 69,0 2-35,-1 0 43,-1 1-46,1 1 40,-3-1 20,1 2-8,-1 1 6,0 0-2,0 0 29,-1 3-8,0 0 99,0 2-75,-1 1 106,0 1-98,1-1 40,-2 1-78,1-1 42,-1 0-1,1-1-13,-1 1 17,1-2-22,-1 2-5,2-3 15,0 1-10,1-1-16,0 0-66,2-1 34,0-1-33,2 0-10,0-1 61,0 0-69,2 0 79,0-1-61,-1-2 41,2 0-48,0 0 89,0-1-37,0-1 32,0 0-44,0 0 11,-1 0-9,1 0 10,-2 0-8,1 1-75,-3 0 17,0-1-69,-2 2 76,-1 0 8,-1-1 42,0 1-4,-2 0-44,1 1-20,-1 0-12,-1 2 48,-1-1 43,-1 1 8,-1 0-19,-1 1 43,0-1 17,-1 4 9,1-1 69,-1 3-89,0 0 83,0 0-76,1 1 17,1 0-50,1 1 37,0-1-28,1 1 61,1 0-5,0-1 14,0 0-75,2 0 16,0 0-59,2 0 67,2 0-51,0 0-22,2 0 6,1-1-8,0 1 49,0 0-8,1 0-8,0-1 51,-2 1-32,1 0 34,-1 0-42,-1 1-7,0 0 7,-3-1-6,0 1 26,-2 0-45,0-1 39,-2 1-33,0 0-97,-2-1 31,-3-1-112,-1 0 110,-1 0-62,-1-1 34,0 1-28,0-2-18,0-1 71,0 1-14,2-1 14,-2-1 71,3-1-14,-1 0 24,2 0 13,1 0-65,0-1 30,2 0-35,0-1 57,1 0 19,1-2 11,0-1-10,2-2 5,2-2 6,2 1 17,2-2 45,2-3-16,2 1-7,2-3-2,0 0 6,2-3 31,-1 0-7,4-3 48,-3 0-111,3-2 55,0 0-54,-1-2 26,0 0-16,0-1 26,-2-1-22,1-1-31,-3 2-19,2 0 5,-3 2 39,-1 0 22,-1 4 14,-3 3-39,-1 1 101,-1 2-21,-1 3 89,-2 2-16,0 3-68,-2 0 16,1 3 48,-2-1-76,-1 5 52,-2 0-87,-1 6-2,-1 2-35,-2 4 2,0 2-23,-1 3-4,0 0-127,-2 4 26,2-3-116,-1 3-268,0-2 138,0 1-230,0-3 264,1 0-278,0-2 158,2-2-248,1-3 271,1 1 29,1-6 92,1 1-60,2-3-169,-1-2 279,2-3-133,0-3 348,2-1 0,0-3 0,0-1 0,-1-2 0,0 0 0,1-1 21,-2 0-21,2-2 20,-1 3-24,2-2 4,0 4 0,0 0 0,0 1 396,0 3-74,0 0 282,1 2-252,-1 0 73,2 1-106,0 1 67,1 0-191,-1 0-109,2 0-27,-1 0 4,0 0-287,1 0 76,0 0-221,-1 0 214,0 0-324,-1 0 119,1 0-136,-2 0 258,0-3 238,-2 0 0,2-2 0</inkml:trace>
  <inkml:trace contextRef="#ctx0" brushRef="#br0" timeOffset="88">11750 6061 9502,'-13'-3'270,"9"0"-135,1 0 1</inkml:trace>
  <inkml:trace contextRef="#ctx0" brushRef="#br0" timeOffset="89">10236 6191 9502,'8'-7'0,"-3"4"0,1 3 0,1 0 0,-1 0 465,1 0-92,-1 0 309,1 0-546,1 0-95,-2 0-242,2 0 96,-1 0-262,0 0 76,0 0-188,-1 0 216,0 0-130,0 0 129,-1 0-49,0 0 180,-1-2 133,-1-2 0,0-3 0,1-1 0</inkml:trace>
  <inkml:trace contextRef="#ctx0" brushRef="#br0" timeOffset="90">10203 6087 9502,'-19'6'330,"14"-3"-582,0 1 38,3 0-282,1 0 277,0-1 83,2 1 136,1-1 0,2 1 0</inkml:trace>
  <inkml:trace contextRef="#ctx0" brushRef="#br3" timeOffset="91">4874 6212 9502,'0'-11'-68,"0"7"68,0 1 252,0 1-171,0 3 182,0 1-226,0 4-4,0-1 9,0 2-61,1-1 41,0 0-48,2 1 61,0 0-26,1 0 16,0 0-19,1 0 12,1 0 7,0 0-13,2 0 15,-1-1-45,3 2 33,0-1-38,0 0 26,3 0 3,-1 0-4,0-1 11,1 0-24,-3-1 17,3 1-19,-3-1 24,0 1-21,0-1 12,-1 0-13,-2-2 13,0 2 4,0-1-7,-1 0 5,-2 0 30,1-1-21,-3 1 24,1-1-14,-2 1-11,1-1 13,-2-1-15,2 2 16,-2-2-10,0-1 11,0 2-12,0-3 5,0 2-2,-1-1 4,0 0-30,-2-1 17,-1 0-18,0 0 25,-2 0-18,0 0 14,0-2-15,-2-2 15,2 0-40,-3-3 29,2 1-33,-1-4-28,1 2 42,-2-2-48,2 0 58,0-1-11,-1 0 3,1-1-6,0-1 75,-1 1-45,0-1 46,-1 2-64,0-1-1,-1 1 0,1 0 0,-2 1 65,0 1 41,0 0 38,1 2 15,0-1-75,2 3 10,0-1-58,2 3 51,1 0-86,2 1 68,-1 1-218,4 0 154,0 1-129,2 0 125,3 0 2,1 0-36,1 0 30,0 0-28,1 0 24,2 0-6,-1 0 5,2 1 13,0 0-5,1 1 17,0 0-31,1 1 17,0 0-16,0 1 12,0 0 10,1 1-12,-2 0 12,1 1-14,-1-1-1,1 1-1,-1 0 0,1 0 17,-2-2-8,2 1 9,-2 0-11,0-2 21,0 0-14,0 0 18,-1-1 44,0 0-45,-1-1 49,1 0-62,-2 0 16,0 0-8,-1 0 11,0 1-9,-1-2-15,0 2 16,0-1-14,-1 1 17,-1 0-5,0 0 7,0-1-6,-1 1-45,0-1 29,-1 1-38,0-1-8,-1 1 35,0-1-39,0 0 45,1 1-35,-2-1 20,1 0-24,-1 0 37,0 0 26,0 0-22,0 1 22,-1-2 15,0 1-27,-2 0 33,-1 0 18,-1 0 22,0-1 0,-2 2 2,1-1-19,-2 2-17,0-1 24,0 0-27,0 2-24,-2 0 28,0 0-20,0 0-17,0 1 21,-1 0-24,1-1 26,-1 1-42,2-1 25,-2 1-33,2-1 19,0 1 19,0-1-22,2 0 21,-1 0 8,2-1-10,0-1 7,2 1-10,0-1-4,1-1 4,1 1-96,1-1 71,2-1-78,0-1 94,4-1-8,1-1 5,1-1-67,0-2-10,1-1-20,0 0 19,0 1 70,0-2-11,0-1 14,0 1 25,0 0 7,-1-1 5,0 2-4,-1 1 1,-2 1 23,-1 1-1,0 1-44,0 0-87,-2 2 24,-1 2-21,-1-1 71,-2 4 43,-1-1-31,-1 1 26,-1-1-42,0 1-30,0 0 25,-1 0-15,0 0 22,0 1-331,0 0 252,0 2-248,0 0 338,-1 3 0,-1 1 0</inkml:trace>
  <inkml:trace contextRef="#ctx0" brushRef="#br3" timeOffset="92">4869 6204 9502,'12'4'-119,"-4"0"119,3 0 0,1 2-20,2 0 13,0 2-15,0-1 8,1 1 5,0-2-6,1 3 9,-1-1-28,0 2 19,0-2-20,2 2 24,0 1 1,1-1-1,1 1 0,0-1 9,3 2-7,0-1 7,1 2 0,2 0-8,1 0 9,3 1-12,-2-1 26,4 1-19,-2 0 20,1 1-21,1-2 30,1 3-19,-1-2 25,3 3-26,-3-1 1,6 2 0,-4-1-2,5 1-24,-3 0 18,2 1-18,0 1-7,0-1 22,1 1-23,0 0 28,0 2-40,2 1 28,-2-1-34,6 4 40,-5-3-15,7 4 8,-5-3-11,5 3 1,-3-2 5,3 1-5,1-1 6,1 0 14,1-1-11,1 2 11,-2-2 6,3 2-12,-1-1 14,2 2-19,-2-2 19,1 1-16,-1 1 18,-1-2 5,1 3-13,0-2 15,-1 0-18,0 1 20,-2 0-11,-1 1 15,0 2-18,1 1 33,-2 1-21,2 1 23,-1-2-35,-1-1 3,4 1-2,-3-3 4,3 1 3,-2 0-2,1-1 3,0 0-15,-3-2 0,3 3-3,-3-4 1,3 2 26,-4-3-12,1-1 11,-1 0-16,-2-3 15,-2 0-12,0 0 13,-4-1-183,2-2 126,-6-1-127,3-1 167,-4-1 0,1 0 0</inkml:trace>
  <inkml:trace contextRef="#ctx0" brushRef="#br0" timeOffset="93">8130 6344 9502,'22'0'733,"-11"0"-489,3 0-18,0-1 80,0-1-89,1 1-67,-1-1-23,0 0-26,0 0-23,-1 1 29,-1 0-32,-1 0 39,1 1-79,-1-1-18,-1 1 2,1 0-75,1 0 76,-2 0-31,1 0 26,-1 0 8,1 0-24,-1 0-1,0 0-39,-1 0 38,0 0-14,-3 0 12,0 0-22,-1 0 40,-2 0-43,0 0 168,-1 0-85,-3 0 88,0 0-113,-3-2 20,-1 1-9,-2-1 9,0 0 11,0 0-26,-1 0 27,-1 0-27,0-1 75,-1 0-51,1 1 55,0-1-67,0 1-1,0-1 0,0 1 1,2 0-31,-1 0 29,2 1-22,0-1 33,1 0-47,-1 0-9,2 1-8,-1 0-4,1-1 44,1 2-11,0 0 6,0-1-18,2 1-74,0 0 45,1 0-91,1 0 111,5 0-41,-1 0 47,4 0-88,-1 0 20,2 0-86,2 0 36,-2 0-20,3 0 47,0-1-11,0 0 56,0 0-20,1-1 14,-2 0-14,1 0 59,-2 0 6,2 1 4,-3 0-10,-1-1-51,-1 1 10,-1 1-3,-1 0 115,-2 0-30,0 0 114,-1 0 43,-1 0-53,-2 1 33,0 1 21,-2 2-60,-2-1 107,-1 4-102,-3-1 43,-2 0-83,-1 2 40,0 0-166,-3 1 26,2 0-96,-2-1 105,3 1-146,-1-2 92,3-1-116,0 1-489,3-3 157,2 0-361,1-1 486,1-1 195,4-2 172,0 0 0,3-2 0</inkml:trace>
  <inkml:trace contextRef="#ctx0" brushRef="#br0" timeOffset="94">8645 6807 9502,'-2'-9'1532,"2"6"-1330,-2 2-23,0-2-48,-1 3-56,-1-2-27,-1 1 10,-1 0-39,-1 1 60,-1 0-1,0 2 25,0 0 17,-2 2 37,0 2-37,0 0 26,0 1-69,1 1 2,1 1-73,-1 0-13,2 1 37,0 1-7,2 0 47,0 0-52,2-1 22,0 2-18,3-2 53,-1-1-68,1 0 8,1-2-75,-1-1 10,3 0-5,1-2 23,2-2 19,1 0-40,2-2 22,1 0-83,0 0 16,1-3-9,1-1 22,2-2 21,-2-1-60,0 0 33,0-3-108,-2 1 102,1-2-47,-2 1 86,-1-2-57,-2 2 58,0-1-51,-3 0 42,1 0-61,-3 2 160,0 0-55,0 1 133,-2 3-101,-1 1-12,-1 1-25,-1 1-20,-2 2 130,-1 1-36,0 1 112,1 3-35,-1 0 19,2 3-59,0 1 6,0 0-8,0 1 4,2 0 53,1 0-52,0-1 36,2 0-1,-1-1-18,1-1 15,1 1-65,-1-3 21,4 1-10,-1-2 6,3-1-4,1-2 3,0 1-66,2-2-16,-1 0-5,3-1 18,-1 0 53,1-3 2,0 0-6,1-2-27,-1 1-162,0-1 9,-1 0-97,0 0 74,-1 0 40,0-1 26,-2 1 18,1 1 26,-2 0 21,0 1-42,-1 1 68,-1 0-69,0 1 64,-1 1-53,0 0 61,-1 1-28,0 0 30,-1 0-29,1 3 44,-2 1 16,1 2-1,0 1 24,-1 1-64,0 0 24,0 0-28,-1 0 12,1 0-5,-1-1 8,0-1-5,-1 1-3,2-2 11,-1-1-6,1 0 4,0-2 3,0-1-7,1 1-30,2-2 18,2 0-32,0-1-17,3 0-18,1-3 1,0-1 10,1-1-61,-1 0 23,2-2-104,-1 1 99,0-2 13,0 1 29,-1-2 16,-1 2-93,1 0 64,-2 0-74,0 2 80,-3 0 55,2 2 20,-3 1 4,0 2 94,-2 0-83,1 1 106,-1 2-87,-1 1 45,0 1-8,0 3-13,0 1 18,0 0-69,0 1 18,0-1-9,0 1 11,-1-2-12,1 1 25,-1-2-21,1 0 85,0 0-62,0-2 56,0 0-24,2-1-34,-1-1 33,2-1-44,2 0-46,1-1 35,0 0-34,2-1 52,1 0-79,0-2 59,3-3-58,-1 0 20,2-2 36,0-1-46,0-1 47,1-2 46,2-1-32,-2-1 27,2-2 42,-1 1-27,1-4 82,-2 2-76,2-3 54,-3 2-80,0-3 49,-3 4-56,0-3-1,-2 3 13,-1 0 1,-2 0 14,0 1 5,-1 2-4,-1 2 1,-2 2 19,1 3-23,-2 1 24,-2 2-56,0 1 16,-3 2-17,-1 2 23,-2 0-61,0 5-22,-3 0 0,2 4 9,-3 2 6,3 2-19,-2 1-13,0 1-46,0 4 80,1-1-36,0 2 37,1 1-45,-1 0-31,2 0 8,1 1-64,1-4 41,1 2-10,1-3 20,2-1-26,1-3 23,0 0-92,1-3 87,3-1-18,0-2 53,2-2-34,2-2 22,2-3-41,2 0 33,2-1-46,0-2 112,2-2-78,0-2 87,1-3-68,-1 0 4,-1-1 25,0-1-18,0 0-9,-3-1 2,-1 1-22,-1-2-4,-1 1 15,-3 1-20,0-2 14,-1 3 65,-2 0 5,0 1 13,-1 2-10,-1 2 26,1 1-17,-2 2 73,0 1 26,-1 2-26,0 0 61,-1 5-95,-1 1 56,0 1-37,1 3 28,-1 0-24,1 2 72,0-1-38,0 1 122,2-1-112,-1 0 34,2-1-85,-1 0-2,1-3-67,1 1-22,1-3 16,1 0-38,1-2 38,2-1-12,2-1 17,1 0 42,0-1-16,2-2 7,1-1-55,1-1-11,-1-3-49,1-1 12,0 0-46,0-2 20,-3 1 11,1-2 8,-2 0-6,0 0-2,-1-1-71,-2 0-16,-2 1 17,-1-1-39,0 1 75,-2-1-18,0 2 54,0 0-13,-1 2 3,-2 3 55,1 1-12,-3 0 1,0 3-5,-1 0-46,1 3 18,-2 2-5,1 2 321,0 3-63,0 1 214,0 2 15,0-1-142,1 1 106,1 0-122,2-1-24,-1-1-5,1 0-21,1-3 14,0 0-1,2-2-41,0 0 47,3-3-91,1 0 48,2-2-33,2-1 13,2 0-119,2 0 35,0-2-106,2-2-47,1 0 33,-1-2-52,1 0 64,0-1-13,-1-1 12,1 2-54,-3-1 90,-1-1-58,-1 2 45,-1 0-33,-2 1 23,0 0-6,-3 2 36,-1 0-38,-1 2 99,-1-1-62,-1 1 70,-2 2-79,-1 1 18,-2 1-13,-1 0 16,0 0-5,-1 0 5,0-1-12,0 1 9,0-2-91,-1 1 26,1 1-81,0-2 92,0 1-12,-1 0 57,2 0 6,0 1-13,0-1 10,1 0-16,1 1 62,0 1 30,2 1 1,-1 0 86,1 1-85,0 1 90,1 1-75,0 0-22,1 0-5,1 1-34,1-1 68,-1 1 31,1 0 42,-1 1 37,1-1 10,0 1-71,-1 0 29,0 0-93,0 1-14,-1 0 2,1 1-20,-2-1 36,1 1-52,-1-1-30,0 1 7,-1-2-102,0 1 83,0-2-102,-1 0 103,0-2-139,-2 0 89,-1-2-107,-1 0 45,0-1 30,-1-1-23,0-1 27,0 0-24,-1-2 29,1 0-3,0 0 2,1 0-16,-1-2 14,2-1-23,1-2 45,0-1-2,1-2-2,1 0 0,0 0-66,2-3-37,1 0 10,2-1 5,3-1 67,1 0 1,3 0-13,2-2 105,1 0-19,1 0 95,1-1-88,1 0 97,1 0-49,-1 0 86,0 1 5,0-1-42,0 0 52,-2 2-96,0-1 53,-1 1-86,-3 1 51,0 0-66,-2 1 33,-2 0-30,-2 2 23,-1-1-33,-2 2 18,-1 1-21,-2 0-21,-1 3-10,-1 1-13,-4 2 16,0 0 23,-2 2 16,0 0-24,-2 0 39,1 3 0,-2 0 6,1 3-1,-1 1 27,0 0 15,1 1 2,-1 1-6,1 1 49,2 2-14,0 0 88,3 0-62,1 1-16,2 0-36,1 1 9,2-4-97,2 1 73,1-2-61,4 0 79,2-3-65,3 0 51,2-3-64,2-1-3,1-1 40,2-1-56,0-1 59,3-2-60,-2-1 41,2-2-48,-2-2 42,0 0 4,-1 0-6,-1-1 12,-3 1 1,0-1-6,-3 0 4,-1 0-19,-3 1-156,-1-1 19,-1 1-96,-2 2 45,-2-1 35,-1 2 9,-1 1 30,0 2 102,0 0 30,-2 2-15,-1 0-5,-1 3 104,0 1-19,0 3 103,-1 0-39,2 2-58,1 0 37,0-1-18,1 0 69,0 0-4,1-2 61,1 1 31,0-3-41,3 2 74,1-3-138,2 1 173,0-2-128,2 0 127,0 0-84,3-1 98,-1-1-55,2 2 98,0-2-157,1 0-17,1 1-72,0 0 14,0 0-79,0 0 77,-2 0-77,0 1-236,-1-1 66,-1 1-183,-2 0 205,0 0-427,-2-2 153,-2 2-373,0-2 359,-2 1-292,-1-1-24,-4-3-402,-2-1 1,-4-3 0</inkml:trace>
  <inkml:trace contextRef="#ctx0" brushRef="#br0" timeOffset="95">9674 6559 9502,'-41'-5'1049,"22"6"-1049,4 2 0,-1 3 0</inkml:trace>
  <inkml:trace contextRef="#ctx0" brushRef="#br0" timeOffset="96">8510 6955 9753,'7'-5'770,"-4"2"-635,0 1 83,1-2 4,-1 0-1,1 0 42,1-2-44,-1-1-24,3 0 20,-2-1-51,2-1 37,0-1-16,1-1 4,1-2 47,0 1-15,0-2 74,1-1-50,-1 1-50,1-2 2,0 2-77,-2-2-61,0 2-13,-1-1-60,1 0-58,-2-1 62,1 2-87,-2-1 154,1 2-29,-2 1 89,1 2-83,-2 0 70,1 4-224,-2 0 97,0 1-155,-1 2 103,1 0 27,-1 1-54,-1 2 84,0 0-131,0 1 69,-3 1-12,3 2 9,-2-1 34,1 2 19,1-1-33,-1 1 69,1 1-43,-1 1 34,1 1-42,0 2 59,0 1 13,0 0 7,0 2 56,0 1-96,1 1 52,-1 0-62,0 1 14,0 0 12,1-1 0,-1 1 30,0-3-30,0 2 29,0-2-27,0 1 58,0-1 9,0-1 61,0 0-52,-1 0 44,1 0-43,-1-1 13,-1 0-17,1-1-67,-1 0 10,0-1-1,1 0 18,0-2-86,-1 0 11,1-2-90,1 0-87,-1-1 45,1-1-73,-1-1-780,1-1 485,1-2-606,0-1 731,3-3-294,-1 0 463,2-2-278,0-1 514,2 0 0,-1 0 0</inkml:trace>
  <inkml:trace contextRef="#ctx0" brushRef="#br0" timeOffset="97">11972 6927 9502,'7'-18'352,"-4"9"5,0 2-166,1 1 55,1 1-68,0-1 20,1 0-134,1 0-9,1 0-116,0 1 102,0 0-59,1 1 43,-2 0-25,2 1-36,-1 1 89,1 0-41,-2 0 61,3 0 7,-3 1-33,2 0 24,-2 1-32,0 0-12,0 0 13,0 0-11,-2 0 13,1 0 27,-2 1-20,1 0-44,-1 1-36,-1-1-52,-1 1 38,1-2-2,-2 1 95,0 0-39,-1-1 22,-2 1-16,-1-1-15,-3 1 19,-1 1-41,0-2 30,-1 2-33,-1 0 38,-1 0-54,0 0-12,0 1-9,0 0-60,0 1 94,1 0-53,-1 1 61,1-1 19,1 2-23,0-1 19,1 1-24,1 0 7,0 0-13,1 2 7,1-2 53,1 1-39,1 0 51,0-1-34,1 0 27,1 0-11,0 0 15,0-2-28,1 0 0,1-1 4,1-1-6,2-1 29,2 0-20,0-1 22,2-1 12,1-2 11,0-2 5,3-2-10,-1-2 4,2-3 13,0-1 8,1-3-15,0 0 52,-1-4-20,0 2 84,0-4-133,-2 1 40,0 0-88,-1-1 73,-2 0-46,0 1 36,-2 0-36,0 3 83,-2 1-37,-2 3 35,-1 1-42,0 4-17,-1 1 19,-1 2-34,0 1 16,0 3-70,0 0 55,-3 2-43,0 0-9,-1 2 46,-1 2-54,0 2 73,-1 3-57,0 1 31,0 3-34,0 2-15,-1 1 47,1 3-54,0 1 57,1 0-39,0 1 27,1 0-29,0 1 31,2-2-6,0-1 5,1-2-5,1 0-35,0-4 26,0 0-29,2-2 35,2-2-35,0-1 23,3-3-28,-1 0 4,2-3 20,1 0-24,0-2 28,0 0 0,1-2-7,1-1 7,0-3-49,-1-2-33,0-1-56,0-2 40,-1 0-47,0-1 109,-1-1-52,-1-1 58,-1-1-106,0 1 35,-2 0-114,0 1 111,-1 0 1,0 2 46,-1 1-12,-1 3 74,-1 1-33,0 1 87,-2 2-76,-2 2 103,0 0-63,-2 2 110,-1 3-103,1 2-7,0 2-24,1 1-22,-1 2 232,3 0-66,-1 0 158,1 1-101,1 0-32,1 0-1,1-2-26,0 0-32,0 0 8,3-2-44,0-1 84,3-2-46,2 0 42,0-3-46,0 0-11,2-1-8,0-1-4,1 0 6,1-3-4,-2 1-6,3-4 12,-3 1-52,1-2 3,0 1-12,-1-1 18,0 1 0,-2-1 25,1 1-32,-2 1 24,0 0-54,-2 1 40,0 2-50,-1 0 15,0 0-25,-1 1-1,0 1 10,-2 2-7,1 1 39,-2 2-45,0 1 51,1 3-37,-2-1 25,1 1-28,-1 0 30,-1 0-13,-1 0-14,1-1 5,0 0-24,0-1 30,1-1-14,1-1-22,0 0 28,0-1-28,2-2 37,0 0-41,4-2-10,0 1-6,3-2-43,0 0 21,3-2-6,-2-2 13,3-2-104,-1-1 35,0 0-107,0-2 76,0 0-74,-1-1 29,0 0-49,-1 0 104,-1 1 19,-2 0 42,0 2-45,-1 1 122,0 2-35,-2 1 109,-1 1-98,-1 2 126,0 0-74,-1 2 115,0 0-85,-1 4-51,0 1 25,0 2 2,0 2 64,0 0 21,0-1 15,0 1 106,0-1-25,0 0 49,1-1-61,-1 0-81,1-3 18,2 2-52,0-3 8,1 0-71,2-1 45,-2-2-43,2 1 57,-1-2 3,0 0-12,1 0 3,1-1-54,-2-2-2,1-1-24,0-1-14,-1-2 10,0-1 15,1 0-4,-2-2 49,1 0-15,-1-2 12,-1 0-145,0-1-114,-1 0-63,0 1-13,-2 1 90,1 1 106,-1 0-31,-1 4 152,1 1-49,-2 1 52,-1 2-65,-2 0 24,2 3 2,-3 1 21,1 3-12,0 3 102,0 0-16,0 4 105,0-1 17,1 3-65,2-2 82,0 2-99,1-2 46,1 1-37,-1-2-4,1 1-1,1-2-53,0 0 43,2-3-44,0 1 88,2-2-34,1-1 29,1-2-23,1 0-47,0-2 6,1-1-12,1 0-43,2-1-15,-1-1-3,2-3 20,-3 0 42,3-4 15,-2 1-18,-1-1-108,-1 0-57,1-2-65,-3 1-11,0-1 61,-1 0 54,0 1-4,-2 2 67,0 1-43,-1 1 32,-1 2-35,-1 1 88,1 2-63,-1-1 59,-1 4 21,0 0-10,1 4 76,-1 1-67,-1 2 50,1 0-8,0 1-8,-1 0 53,-1-1-105,2 1 56,-1 0-56,1-1 41,-1 0-28,1-2 38,-1 0-37,1 0 21,0-1-17,0-1 20,0 0-24,1-2 17,-1 0-19,1-1 14,0 0-85,2-2 22,-1 1-76,1-1 13,0 0 47,1-1-14,-1 1 60,1-2-51,0 0 33,0-1-43,-1-1-13,1 1-26,-1 0 6,0 0 0,-1 0 2,1-1-29,-1 1 4,1 0 2,-2 0 20,1 1-27,0-1 9,0 1 36,0-2 23,-1 3 17,0-1-36,1 0 24,-2 1-32,2 0 4,-1 0-16,0 0 15,-1 1 20,2-1 82,-1 1-63,0 0 52,1-1-55,1 0-2,0 0 4,0-1-7,1 0 46,0-1-31,1-1 33,1 0-38,0-1-5,0 1 10,1-2-6,-1 1 65,0 0-47,-2 0 50,2 1-61,-2 0 22,-1 1-15,0 1 17,-1 0-39,0 1 30,-1 0-27,0 2 30,0 0-16,-1 3 49,1-1-38,-1 3 39,1-2-50,-1 2 4,0-1-3,0 1 62,0 0 3,0 0 16,0-1-18,0 2 25,0-1-42,0 1 45,0 0-53,0 1-12,-1-1 10,1 0-4,-1 0-56,0 0-9,0 0-8,0-2 19,1 1 47,-1-1 8,1-1-19,0 0 11,0-1-899,0-1 192,1 1-590,-1-2 727,3 1 268,1-2 268,2 1 0,1-1 0</inkml:trace>
  <inkml:trace contextRef="#ctx0" brushRef="#br0" timeOffset="98">10468 6922 9502,'-2'-10'631,"1"5"-392,1 1-43,0-1-11,0 0-65,0 0 61,0 0-55,1-2 45,2 1-40,3-3 14,0 2-10,2-2 11,1 1-60,0 1 34,0-1-33,-1 0 2,2 2-39,-2-1 37,1 3-23,0-2-58,-2 2 13,3 1-100,-3 0-17,2 0 48,-1 2-74,-1-2 81,0 3-31,0-2 15,-1 1 14,0 1-15,0-1 47,-1 1-5,0 0 2,-1 0 5,-1 0 9,0 0-11,0 0 9,-2 0 110,1 0-76,-2-1 92,-2 0-111,-2 1 15,0-1-11,-2 0 21,0 1-87,-1-1 59,0 1-63,-1 0 21,1 0-12,0 1-6,1 0 12,-1 2 11,0-1 21,1 3-34,0-1 47,1 1-22,-1 0 20,2 1-21,0 0 68,1 1-50,0 0 52,1 1-65,0 1 59,1-1 15,0 0 4,0 0 42,1-1-36,0-1 4,2 0 4,0-2 6,2-1-34,1 0 49,0-1-68,2-1 4,0-1 2,1 0-5,-1 0 24,2-1-6,0-1 9,1-1-68,0-2-103,0 0-21,-1-2-43,0 1 3,0 0 56,0-2-63,-1 1 80,-1-1-23,0 0 59,-1-1-21,1 0 20,-1 0 11,-2-1-31,1 2 28,-2 0 24,0 2 23,-1 1 9,0 1-23,-1 2 49,-1 0 31,-1 2 53,-1 2 11,-2 5-68,-1 1-20,-2 3-18,0 1-22,1 0 207,-1 2 14,1-1 121,1 0-74,-1 0-55,2-1-79,-1-1 38,2-1-73,1-2-62,1-1-11,0-2-63,1-1 22,1-1-16,1 0 49,1-3-28,4 0-18,0 0-10,3-3-73,1-1-57,1-2 47,0-1-55,1-3 71,-1 1 42,1-2 18,0 1 1,-2-3 25,1 1-129,-2-1 39,0 1-122,0-1 110,-1 2-16,0 0 70,-1 2-22,-1 2 72,-3 1 0,1 2 12,-3 1 56,0 1-70,0 2 36,-1 1-26,-1 2-22,-1 4 4,-1 1 113,-1 2 50,-2 1 68,0-1 17,0 2-31,0-1-40,0 0 40,0-1-97,1 1-41,0-3-6,2 1-28,-1-2-30,2-1 26,1-1-89,-1-1 78,2-2-100,0 1 57,2-3-103,1 0 83,3 0-90,2-1 53,1-3-85,1-1 19,1-3-1,0-1 20,1-1 33,-1-2-15,1 2 0,0-3-36,-2 3 39,1 0 94,-2 1 17,0 2 47,0 2-67,-2 2-29,0 0-25,-3 2-5,0 1 459,-1 1-79,-3 3 287,1 1-249,-2 3-119,0 2-26,-2 0-63,-1 2 168,-2 0-91,0 0 159,-1-1-357,0 1 33,0-2-203,2 0 122,0-2-373,1 0 105,1-3-262,2 1 267,-1-3 193,2 0 51,2-1 76,3-1 0,1 0 0</inkml:trace>
  <inkml:trace contextRef="#ctx0" brushRef="#br0" timeOffset="99">11328 6860 9502,'1'-16'491,"1"11"-353,3 0-11,-2 1 29,4 0 30,0 1-9,-1-1-102,1 1-67,0 1-83,-1 0 93,0 1 22,0-1 44,-1 0 6,1 1-106,-1-1 18,0 2-87,-1-2 47,-1 1-10,1 1 47,-1 0-1,-2 0-5,1 0 32,-1 0-52,0 1 52,0 1-63,-1 0 47,0 2-41,0 0-36,0 0 15,0 1-78,0 1 69,0 0-65,-1 0 45,0 1-65,0 0 2,-1 0-3,1 1 19,1-1 23,0 1 9,0 0 33,0-1-55,1 2 58,1-1 15,1-1-6,0 2 15,2-2-38,0 2-14,-1-2 20,0 2-11,1-2 165,-2 1-33,1 0 134,-2 0-67,0 2 5,-1-1-60,0 1-1,-1 1 7,-2-1-39,-1 2 44,-1-1-54,-3 1 13,-2-1 1,-1 0 4,1 0 1,-2 0-13,1-2 11,-2-1-7,3-1 21,-1-1-15,1-2 16,1 0 17,2-2-29,0-1 31,2 0-38,0-2-1,2-1 3,1-3 1,1-2 1,1-3-31,2-3 22,4-2-26,2-3 10,2 0 18,1-3-21,1 0 28,1 0-74,0-1-16,2 1-15,-1-1 24,-1 4 48,1-1 11,-2 3-14,-1 2 71,-2 1-52,-1 3 55,-1 1-63,-1 2 4,-3 2-1,-1 2 2,0 0 35,-2 2-66,-1 2 57,-2 2-62,-3 4 82,1 0 9,-3 3 2,1 0-15,-1 0-39,2 0-7,-1 0 8,1-1 65,1-1-50,1 1 62,0-2-74,0 0 18,2-2-2,1 0 12,-1-2-50,1 1-22,1-1-2,-1 0-3,2-1 102,1-1-45,2-1 44,1 0-63,2-1-6,1 0 0,1-3-2,0-1 14,2-3-44,-1 1-17,3-3-1,-3 0-97,1-1 74,-1-1-102,0 0 105,-2 0-39,0-1 41,-2 2-24,-1 0 55,0 2-13,-2 2 46,-2 2-68,-1 0 98,1 3 1,-2 0 18,0 2-15,-2 3 60,-2 1-17,-2 5 120,-2 2-102,0 4 9,-2-1-73,1 3 120,1-1-45,-2 0 99,3 0-76,0-1-73,1-1-66,1-2 14,2-1-6,1-1-228,1-1 55,2-1-209,1-1 197,3-3-336,3 1 140,4-3-121,1-1 264,2-4 236,3-1 0,1-3 0</inkml:trace>
  <inkml:trace contextRef="#ctx0" brushRef="#br0" timeOffset="100">11195 6877 9502,'-7'-3'514,"4"3"-135,2 0-121,-2 0 221,1 0-151,0 2-107,-1 1-25,-1 2-50,1 0-15,0 1 0,-1 1 0,2 0-224,0-2-175,0 2-91,2-1-9,-1-1-44,1 0 153,0-1-140,0 0 193,1-1-226,1-1 117,1-1-62,2 0 192,1-2 185,3 0 0,0-1 0</inkml:trace>
  <inkml:trace contextRef="#ctx0" brushRef="#br0" timeOffset="101">8590 6912 9502,'0'-9'0,"0"5"123,-1-1-1,0 3 107,-1-1-7,1 2-1,-2 0-18,0 1-23,-1 0 4,-1 0 1,0 2 5,-1 1-1,0 2-40,0 0-19,-1 2 27,0 0-69,1 1 50,-1 0-38,0 0 45,1-1-152,0 1 44,1-1-111,-1-1-174,2-1 91,0 1-140,0-2 151,2 0-218,0-1 74,0-1-810,2-1 590,1-1-259,1 1 624,4-2 145,2 0 0,3-2 0</inkml:trace>
  <inkml:trace contextRef="#ctx0" brushRef="#br0" timeOffset="102">8637 6966 9502,'-8'-12'862,"3"7"-619,-1 0-60,0 0-1,0 1-10,-2 1 20,0 0-13,-1 1 36,1-1 12,-2 2-7,2 1-14,0-1-1,0 1-64,1 0 6,1 0-9,1 0-57,2 0 128,1 0-105,3 0 118,2 0-257,6 0 50,-1 1-126,4-1 97,-1 2 34,0 0 26,1 1-25,0-1 60,0-1-243,1 1 90,0-1-160,-1 0 102,0-1 63,0 0 1,-2 0 48,0 0 75,-1 0 26,-2 0 7,0 0 21,-3-1-58,1-1 14,-3 1-12,1 0-196,-3-1 36,1 2-98,-1-2 94,-1 1-119,-2 1 55,-1-1-104,0 0-340,-2 1 153,-1 0-109,1 0 297,-1 2 276,-1 1 0,-1 3 0</inkml:trace>
  <inkml:trace contextRef="#ctx0" brushRef="#br0" timeOffset="103">11508 7331 9502,'-4'-2'1024,"2"2"-823,1 2-67,-2 1 15,0 3-44,1 1-22,-2 3 48,0 2-62,1 1-41,-1 0 27,0 1-16,-1 0 11,1 0-31,-1-1 2,0 0-46,1-1 121,-1-2-60,1 0 37,0-3 4,1 0-32,0-2 15,0-1-21,1-2-44,1 0 24,-1-1-95,1-2 99,1-1-43,1-5-71,1 0 26,2-4-97,2-2-30,3-2 56,1-2-88,2-2 100,1-2-39,2 0 79,0-1-23,1 0 77,0 1-10,0 2 0,0 1-25,-2 2 74,0 3-5,0 1 80,-2 3-84,1 1 53,-3 3-30,-2 1 25,0 2-4,-3 1-42,0 1-1,-2 1 5,0 1-18,-2 3 19,-1 1-16,-1 1-9,-2 1 10,-3 2-15,-1-1 17,-3 1-43,0-1 31,-1 1-38,-1 0 43,2-1-51,-2-1 37,3-1-40,0-1 14,2 0 18,1-1-22,2 1 27,1-1 32,1 0-31,1 1 32,2 1 26,1-1-37,1 1 43,1 0-59,3 1 53,0 0-37,0-1 48,1 1-56,0 0 68,1-1 10,-1 0 16,1-1 20,0 2-66,-2-2 18,0 1-19,-1-1-12,-2 1 25,0-1-20,-2 1-31,-1-2-27,-2 2-1,-1-2 10,-4 1 34,-1 0 3,-2-1-7,-2 0 6,0 0-16,-2-1 11,1-1-18,0 0 28,-1-1-14,1 0 13,1-2-9,1 1-6,0-1 7,2 0-7,0 0-5,4 0 8,-1 0-9,3 0-5,0 0 10,4 0-11,0 0 11,5 3 4,0-2 44,2 1 29,0-1-7,0 1 0,1-1 3,1-1-41,0 0 52,1 0-76,-1 0 18,2-1-18,-2-1 26,2-1-3,-1-2 7,1-1 0,0 0 0,1-2 3,-1 0-7,1-1 5,0 0-28,0-1 16,-1 1-16,-2-1 16,1 0-63,-2-1-15,-1 2-9,-1-1-66,-2 0 69,0 2-71,-2 0 69,-1 2 3,-1 2 32,0 1 32,-1 0-28,-1 6 25,-2-1-38,0 6-1,-1-1 3,0 3 189,1 0-35,1 1 138,1 0-80,0 0-75,0 1-8,0-2-34,2 0-46,-1-1 34,3-1-30,-1-1 31,0-1 51,1-1-36,1-1 36,-1-1-102,1 0 40,0-1-48,-1 0 51,0-2-46,0 1-5,-2-1-8,1 0-146,-2 0 99,-1 0-129,-1 0 127,-3-3-10,-1 2 33,-1-2-20,1 2 68,-2-1-41,1 1 46,-1-1-45,2 2 3,-1-1-1,1 0 0,1 1 66,1 0-3,0 0 88,2 0-73,2 0 47,1 0-79,3 0 28,2 0-46,2 0 13,0 0-14,1 0 17,0 0-22,1-1 17,0 0-21,1-1 25,1-1-5,-1-1 1,0-1-1,1 0 51,0-1 15,0 0 1,-1 0-13,1-1 7,-1 1 13,0-1 17,-1 1 4,0 0-48,-2 0 4,1 1-3,-2 0-33,0 1 33,-3 1-28,1 1-17,-1 0 24,-1 1-33,1 0 44,-2 1-29,0 0 14,-1 0-22,1 0 25,-1 0-71,0 0 52,-1 1-57,0 0 19,-1 1 30,1 0-35,-1 1 37,0-1-9,0-1 3,-1 2-7,0-1 8,-1 0-10,-1-1 4,-1 1-5,0-1 9,-1 0 3,0 0-5,0 0 3,-1-1-64,1 0-13,-2 1-8,2-1-30,-2 1 33,1 0 6,-1 1-5,0 0 36,0 1-2,-1 0-4,0 2 41,-1 1-17,-1 2 19,1 0-31,-2 3 60,2-1-40,1 1 43,1 0-56,1 1-11,3-2 9,0-1 2,2-1 49,1-1-24,0-1 28,1-2-31,2-2 91,3-1-13,3-1 82,4-1-85,2-3 46,4-4-79,1-2 40,6-6 5,-2 1 8,5-4 16,-2-1-19,3-4-29,-2 0-13,1-2 42,-3 0-24,1-3-22,-5 3 11,1-3-38,-3 1-48,-1 0 21,-3 2-91,-1 1 21,-3 5 46,-3 2-3,-3 5 61,-1 1-58,-3 5-17,-2 2-14,-1 3 1,-2 3-12,-5 2-29,-2 5 7,-1 4-16,-4 4 81,0 3-25,-1 4 28,1 0-4,-3 4-3,3-2 2,-2 4-12,2-3 42,1 2-30,2-4 27,2 1-53,1-3 12,1-1-10,1-2 26,2-2 45,1-3-26,2-1 26,1-3-34,0-2-14,2-3 15,0 0-11,1-3 46,2 0 6,1-1 8,2-3-48,2 0-4,0-4-29,0-1 39,1-2-77,-1 0 61,1-2-66,0 1 75,-2-2 33,0 2-30,-1 1 27,-1 1 13,-1 0 11,-1 4 5,-1-2-11,-1 4-16,1 0-28,-3 1 28,2 2 8,-2 2-21,0 4 45,0 1-19,0 1-1,-1 1 5,0 0-11,1 0-11,-2 0 7,2 0-7,-1-1 64,1-1 17,0-2 0,0 0-11,2-2 4,2-1 18,2-2 10,2 0-15,2-1-14,3-2-31,1-2 46,3-4 21,1-1 23,1-3 4,0-2-7,1-2 12,0-2-36,0-2 57,-1-1-73,1 0-68,-4-1 2,1-1-68,-4 1-17,0 1 33,-1 2-54,-2 1 91,-2 3-1,-1 3 31,-2 1 9,-1 4-163,-1 2 43,-2 1-112,-1 2 69,-3 2 1,-1 2-6,-4 3 16,0 2 80,-5 5-11,1 1 62,-1 3-70,-2 2 83,1 2-61,1 1 63,-2 1-19,2 1-34,0 0 46,1-1-54,2 1 29,0-3-17,2 1 30,2-4-26,0 0 13,3-2-10,1-3 5,1 0-24,1-4 15,1-1-16,1-2 18,2-2-17,3 0 10,1-2-11,2-3 13,1 0-46,0-4 31,1-1-34,1-3 42,1 0 3,-1-3-9,0-1 8,0-2-69,-2 0-12,2-2-13,-3 2-33,1-2 82,-2 3-29,0 2 35,-2 0 51,-2 3-45,0 2 41,-1 3-7,-2 0-21,0 3 29,0 0-37,-2 4 68,0 1 25,-3 4-1,0 1-10,-2 5-6,-1 0 18,-2 3 19,1 0 89,-1 1-64,1-2 88,1 2-80,2-3-35,-2 1-15,3-3-34,-2 1 52,2-2-29,1-2 30,0-1-23,1-2 33,1 0-22,2-3 19,1-1-25,2-1-68,1-1 49,4-2-52,0-1 20,3-3 32,0-3-41,0-1 45,1-3-6,1 0 12,-1-1 1,0-2 3,-1 0-16,0-1 2,-2 0-28,0 1 28,-2 1-21,-1 2-26,-2 2-26,-1 3-487,-2 1 82,0 2-392,-2 2 437,-1 4 40,-1 1 248,-2 5 115,-3 4-24,-1 0 142,-1 3-152,1 0 248,-1 1-132,1-1 182,1-1-29,1 0-66,0 0 32,2-3-30,1-1 12,0-2 7,2 0 40,-1-3-32,2 0 31,0-2-53,4 0-3,1-1-62,3-1 7,2-2 2,3 0-88,-1-2 16,1-1-90,1-1 85,0 0-88,-1 0 45,1 1-73,-2 1 70,0 0-61,-1 1 47,0 1-73,-1 0-19,-1 1 33,-1 1-59,-2 0 90,0 1-26,-1 1 67,-2 2-46,0 2-21,-2 0-45,0 1-38,-1 0 37,-1-1-5,0 1 66,-2 0-12,-2-1 12,0 1 29,-2-1-29,-2-1 22,2 0 10,-1-1-29,1 0 33,1-1-35,0 0 22,2-1-13,0-1 15,2 0-11,2-1 0,1 0 63,4-1-39,2-2 40,3-3-51,2-1 65,1 0 17,1-3 9,1 0 74,0 0-76,0 0 79,-1 1-71,0 1 90,0 1-45,-3 1 78,0 2-65,-2 2-36,-1 0 0,0 1-36,-3 2 97,0 1-13,-2 2 33,0 2-30,-2 3-87,0 0 21,-2 2-18,0-1-71,0 4 46,0-3-113,-3 2 97,-1 0-261,0-1 93,-2 0-169,0-1-335,-2-1 193,0 1-302,1-2 341,-3 0-177,1-1 392,-2-1-199,0-1 401,-3 1 0,-1-1 0</inkml:trace>
  <inkml:trace contextRef="#ctx0" brushRef="#br0" timeOffset="104">9240 7204 9502,'-11'-5'920,"8"3"-1039,3 0-548,3 0 667,4 1 0,3-2 0</inkml:trace>
  <inkml:trace contextRef="#ctx0" brushRef="#br0" timeOffset="105">13234 7700 9502,'-3'-10'369,"2"5"-318,1 1-48,1-1 3,2 0 184,4-2-28,0-1 133,4-2-75,1 0-24,1-4 37,4-1-55,-1-3 84,3-1-124,-1-1 73,1-1-96,-1-2 37,-1 0-35,1-1 27,-2 0-16,-1 0-28,-1 2-20,1-2 12,-3 3-104,1-3 60,-2 3-89,-1-1 97,-3 3-114,0 2 87,-4 3-121,0 2-31,-2 3 34,-2 3-47,0 1 68,-4 3 34,0 1 23,-3 2-22,-2 2 45,-2 5-134,0 1 54,-1 5-118,0 0 142,0 5-42,-1 0 92,1 3-55,0 0 27,2 1-20,0 0 23,1 2-54,2-3-8,1 2-3,1-3 16,2 2-39,1-4 57,1 1-61,1-4 72,1 1 4,0-3-14,1-1 7,1-1-25,2-3 13,0-1-8,2-2-6,0-2 34,1-2-36,1 0 38,0-2-40,0 0 18,1 0-16,-2-1 22,2-2 23,-2-2-12,1-1 19,-1-1-32,0-2-5,-1-1 4,1-2-11,-2-1 5,1 0-8,0-1 7,-2 1-4,1 0 59,-1 2 6,-1 1 10,-1 1 33,-1 2-27,1 2-4,-2 1 3,1 1 26,0 2-35,0 1 107,-1 1-44,2 3-4,-1 1 30,0 1-83,2-1 41,-1 2-38,1-2 18,0 1-9,0-2 11,2 0 4,-1 0-5,2-2 9,0 0-11,0-1-60,1-1 42,1 0-46,-1-1 52,2-1-58,-2-2-25,1 0 6,-1-2-57,0 0 48,-1-1-14,0-1 16,-1 0 12,0-1-8,-1 0-17,0-1-34,0 0 4,-1 1 5,0-1-1,-1 1 86,1 1 6,-1 2 4,-1 0-15,1 2 33,-1 2-29,0 1 53,0 1-53,-1 2 163,0 3-47,0 0 130,0 1-54,0-1-45,0 1 42,1-1-79,0 0-7,1-1-40,0-1-12,1 1 31,1-3-51,1 1-10,-1-1 1,2 0-59,-2-1 36,2 0-16,-1 0 9,0 0-11,-1-1-17,1 0-10,-2-1-42,-1 1 90,0-2-40,-1 1 42,1 0-61,-2 1 35,0 0-40,-2 1 59,0 1-3,-1 2 57,-1 2 12,1 2 6,-2 2-12,1 1 47,-2 0-17,0 2 92,0-1-83,0 2-19,-1-2-17,1 2-24,0-3 139,2 0-43,0 0 127,1-1-118,1-1 13,1-2-80,0 0 35,1-2-95,0-1 76,1 0-72,1-3 75,2 0-52,1 0-14,2-1-6,0-1-53,2-3 33,1-2-8,0-1 7,1-2 11,1 0 26,-1-1-42,1-1 47,0-1-72,-1 0-9,0 0-13,-2 1-9,1 0 65,-2 2-12,1 0 8,-2 2 50,-1 2-3,-1 0 13,0 3 32,-2 0-24,1 2 5,-1-1-11,-1 2-32,-1 0-7,0 2 19,0 0-13,-1 2 59,0 1-7,0 1 28,0-2-70,-2 2 13,1-2-48,-2 1 53,1-1-41,-1 0 28,2-1-33,-2-1 25,1 0 4,-1-1-7,1 1 3,-1-2-5,0 0 1,-1 0-4,0 0 6,0 0-18,0 0 14,-1 0-13,0 0-46,0 0-15,0 0-3,1 0 12,-1 0-2,0 0-23,-1 0-9,2 2 48,-2 2 21,2 1 33,-1 1-50,0 3 94,0 1-27,0 1 84,1 1-80,0 0 44,1-1-21,0 3 4,1-4 29,2 0-73,-1 0 46,1-1-39,0-2 84,1-2-61,2 0 65,1-2-74,2 0-7,2-2 9,1-1-20,1 0-44,1-1 39,1-2-47,1-1 61,0-2-44,0-2 28,-1-1-34,0-2 43,0 0 2,-1-1-10,-1-2 9,-2 1-164,1-1 42,-2-2-113,-1 2-13,0-1 59,-2 2-81,0 1 105,-2 2-2,0 3 60,0 1-3,-2 1-5,0 3 31,-1 0-27,-1 1 15,-1 3-21,-1 1 109,-3 2-25,-1 4 101,0 1-6,-1 1-38,0 2 58,0 0-96,1 0 158,0 1-87,2-1 115,0 0-45,1-1-1,1 1-40,1-3 19,1 1-93,1-4 40,0 1-31,0-2 31,1-1-16,0-2 18,2-1-6,0 0-61,3-1-4,1-1-39,1-1-13,1-2-12,1-1-37,0-2 21,1-1-57,0-2 69,1-1-66,-1-1 63,-1-1-68,1-1 47,-2 0-88,0-1 89,-1 1-57,0-1 35,-1 1-22,-1 2 56,-1 0 46,-1 3 13,-1 2-15,-1 1-3,1 2-53,-2 1 91,-1 4-41,-1 1 34,-2 4-9,-1 2 109,-2 3-34,1 1 101,0 0 16,0 1-53,0 1 72,0 0-89,2-2-16,1 1-35,2-2-14,-1-1 20,1-2-19,1 0 49,0-2-35,0-1-33,1-1 19,1-2-50,1 0 65,1-2-70,3 0-26,0-1-7,0-1-63,2 0 35,0-2 4,1-3 2,-1-1-16,2-1 10,-1-1-77,1-3 72,-1 1-99,0-2 51,-1 0-90,0 0 30,-1 0 9,-1 1 18,-1 0 32,0 2-2,-2 0 39,0 3-49,-1 2 97,0 2-62,-2 1 61,0 0-76,0 3 159,-1 1-53,-1 3 146,-1 3-128,-1 2 165,-1 0-86,-2 3 109,1 0-55,0 0-104,0 0 62,2 0-99,0-1 155,1 0-69,0-2 139,1 0-122,1-3 34,-1-1-82,1 0 38,1-3-3,0-1 1,1 0-2,1-2-31,3 0-52,1-2-17,0 0-7,3-4-37,0 0 24,0-3 5,0-1 4,2-1 2,-2-1 31,1 0-37,-1-1-60,0 0 26,0 1-112,0 0 107,-1 2-40,-2 1 83,0 1-44,0 2 75,-2 1-40,-1 2 38,0 1-43,-1 1 50,-1 0 9,-1 3 7,0 0-7,-1 3 20,0 1 26,-1 2 0,-1 0 35,-1 0-92,0 0 47,-2 0-46,2-1 68,-1 0-48,0-2 53,1 0-26,0-2-13,0 1 23,0-2-30,1-1-19,0 0 14,1 0-16,-1-1 20,1 0-42,0-1-17,0 0 3,0 0 0,-1-3 46,1-1-9,0-1 10,-1-1-155,2 1 40,-2-1-111,1 2 44,-1 0 6,1 1 37,-1 0-8,0 2 24,0 0-35,0 1 13,-1 2-8,0 1 103,-1 3 5,-1 3-1,1 2 72,-2 2-30,-1 1 12,1 1-22,0 0-10,0 1-40,1-2 52,0 2 2,1-3-23,0 0 30,3-1-28,-1 0 9,1-3 6,3-1 1,0-2-7,4-1 31,1-1 15,3-2-3,3-1 30,3-3-27,0-2 5,3-3-8,-1-3-34,4-3 12,-1-3-9,2-2 65,0-4 30,1-1 38,0-2 16,0-2-106,0-1-19,0-1-38,-1 1 12,-1-1-143,-2 4 27,-2-1-117,-3 6 85,-3 2 93,-2 4-14,-3 4 22,-2 2-124,-3 2 5,0 4-83,-4 1 61,-2 3 48,-3 1-4,-3 6 66,-4 3 9,-2 4 43,-1 3-9,1 1-6,-4 5-25,2-1-9,-1 4 13,1-3-24,0 4 8,2-5-9,-1 2 5,4-4 45,-1 1-36,4-4 39,0-1-4,3-4-21,1-2 25,2-2-32,2-1-6,0-3 7,1-1-7,1-1 5,0-2 16,2-1-5,1 0 14,2-1-72,1-2-17,3-1-4,0-3 7,0 0-6,2-2 36,-1 1-43,0-1 130,-2 3-51,1-1 42,-2 4-58,-1-1 34,-1 1-20,-1 2 26,-2 1-44,1 1 64,-2 2 24,-1 4 15,0 0 57,0 3-66,-3 0 59,-1 1-47,1 0 43,-2-1 4,0 1-15,1-3 70,1 0-46,0-1 18,1-2-23,1 0 16,1-3 11,0 0 15,0-2-19,3 1-1,2-3-54,3-1 74,3-4-28,2-1 45,3-3-20,1-3 18,3-2 6,1-2-30,1-2 34,2-5-102,1 1-9,0-4 15,-1 1-12,0-3-30,-2 3-11,-1-1-68,-2 3 82,-4 2-2,-1 3 42,-2 3-5,-4 4 0,-1 3-1,-2 3 3,-3 1-16,-1 3-86,0 2 18,-2 1-83,-1 2 43,-4 3-7,-2 5 38,-2 1 7,-2 4 116,0 2-58,-4 2 56,1 0-72,-2 3-15,1 0 9,-1 2-15,1-2-27,-1 1 28,2 0-26,-2-1 40,4 0-186,-1-2 41,2-1-124,2-1-81,0-2 95,2-2-109,1-1 131,1-2-96,2-2 57,1-2-88,1-1 54,0-3-254,1-2 255,0-2-201,0-2 356,1-4-15,-1-1-248,0-3 32,-1-2-109,-1-2 235,0-1 135,-1-3 101,0 0 0,0-2 0,1 3 0,0-1 0,1 4 0,-1-1 205,2 5-52,0 1 86,0 4 305,1 2-50,-1 2 135,3 3 19,-1-1-339,4 5 84,2 0-107,1 2-38,3 0 15,0 0-72,3 2-127,0-3-56,2 1-67,2-1 69,0-1-317,1 0 99,0-1-206,0 0-370,0 1 266,-2 0-189,0-1 391,-2 2 316,0 2 0,0 0 0</inkml:trace>
  <inkml:trace contextRef="#ctx0" brushRef="#br0" timeOffset="106">14725 7715 9502,'-11'-1'188,"8"0"-25,1 0 171,1 0-189,2-1-29,2-1-116,4-1 0,2-1 0</inkml:trace>
  <inkml:trace contextRef="#ctx0" brushRef="#br0" timeOffset="107">10203 7271 9502,'-16'-36'-143,"12"25"7,4 3-31,3 5 67,6 2 100,1-1 0,4 1 0</inkml:trace>
  <inkml:trace contextRef="#ctx0" brushRef="#br0" timeOffset="108">8953 7210 9502,'-15'10'743,"8"-2"-529,2 1-77,-2 3 22,-1 2 8,1 4-12,-2 2 1,0 3 50,0 0-73,-1 1 62,0 1-64,-1 0 61,1 0 2,1-1 11,1-3-96,1 1-65,0-3 0,1-1 32,2-1-276,0-2 100,2-2-238,1-1-237,0-3 195,1 1-274,1-4 322,2 1-239,1-4 186,3 0-87,1-2 262,3-3 210,2-1 0,1-2 0</inkml:trace>
  <inkml:trace contextRef="#ctx0" brushRef="#br0" timeOffset="109">8325 7521 10755,'11'-1'219,"-6"-1"-161,1 0 5,-1-2-4,1-1 5,-1 0-65,1-2 37,0 0-46,0-1 93,1 0-29,-1-2 32,-1 1-33,0-2-53,0 0-13,0 0-1,-2 1-58,1-2 40,-2 1-5,0 1 11,-1 0 1,0 3 39,-1 0-50,-1 1 57,-1 3-36,-1 0 22,-1 3-39,-2-1 56,-1 2-31,0 2 29,0 3-29,-2 2 84,2 1-18,-2 4 76,2 0-67,0 2 85,1 1-54,0 1 83,2 0-75,1 1 6,2-2-49,0 0 9,1-3 32,1 1-11,0-3 30,3-1-131,1 0-1,2-4-94,0-1 97,3-2-67,0 0 33,3-3-21,0-1-100,1-2 79,1 0-102,0-4 87,0-2-103,2-1 58,-1 0-97,0-2 96,-2 0-55,1-1 60,-2 0-63,-1 0 22,0-1 41,-2-1-21,-1 0 56,0 0-36,-3 1 26,-1 0-40,-2 1 29,0 2 117,-1 1-7,-1 1 116,-1 3-112,0 2-16,0 1-56,-1 1 30,-2 1 309,0 1-34,-1 2 192,0 2-183,-1 1-86,0 3-21,0-1-46,2 3 147,-1-2-86,1 1 135,0-1-155,3 0 10,-2-1-72,2-1 38,0-1-83,1 0-4,1-2-19,2 0 20,1-2-44,3 0 19,0-1-101,2-1-60,0-2 36,2-2-60,0-1 80,1-2 44,0 0-54,-1-1 20,-1 1-51,1-2-47,-3 1 36,1-1-88,-1 1 127,-1-1-74,-1 1 65,-1 0 29,-1 1 126,0 2 34,-2 1 109,-1 1 32,-1 2-1,0 1 51,-1 2 58,0 2-106,-2 5 75,-1 0-7,0 5-65,-4 0 64,1 3-57,-1 0-18,0 0 30,-1 0-25,1 0-6,1-2-333,1 0 56,0-2-220,1 0 233,2-2-501,0-1 191,2-1-222,1-1 341,1-1 273,4 0 0,1-1 0</inkml:trace>
  <inkml:trace contextRef="#ctx0" brushRef="#br0" timeOffset="110">11695 7552 9502,'6'-11'-745,"-3"6"701,0 2 44,1-2 335,0 0-63,1 1 234,-1-1-275,1 0-56,0 0-101,1-1-20,-1-1 37,1 0-42,0 0 50,0-2-34,0 1 23,-1-2-15,1 0-20,-2 0 39,0 0-48,0 0 43,-2 0-11,1 0 7,-3 0-5,1 2 6,0 0-71,-1 1-17,-2 1-13,0 0-25,-1 2 41,-2 1 6,0 2-6,-2 0-11,1 0 34,-2 2-46,1 0 32,0 3 12,0 3-17,-1 2 18,1 4-52,-1 1 37,2 1-40,1 2-29,0 0 17,1 1-82,2 0 85,1-1-354,0-1 126,1 0-130,2-3 216,3 0 185,3-1 0,3-1 0</inkml:trace>
  <inkml:trace contextRef="#ctx0" brushRef="#br0" timeOffset="111">9028 7434 10519,'2'-10'-112,"0"6"143,0-2 50,1 2 154,0-2-128,2 2-92,0 0-15,2 1-55,-1 1 63,1 0 6,1 1-6,0 0 5,-1 1 36,3 0-26,-2 1 27,1 1-37,-2 2-3,2 1 8,-3 0-21,0 1-4,-1 0-6,-2 0 0,1 0 27,-3 0-4,0 1 11,-1 0-12,-2 0 2,-2 0 0,-2 0-5,-2 0 4,-2-1 88,-1 1-13,0 0 82,-1-1-87,1-1 63,0 1-92,0-1 65,0 0-115,3-2 44,-1 1-43,3-2 56,0 0-69,2-1-17,2 0-134,0-1 37,4 0 10,0-1 14,5-1 41,0-1-30,4-1 25,-2 1-8,3-3 39,-1 1-46,2-1 82,-1 1 2,1-1 11,-1 1-16,0-1 0,0 1 12,-1-1 4,-1 2 5,0-1 3,-1 1-17,-2-1 23,-2 2-23,0 0-15,-1 0 32,-2 0-21,-1 2 125,0 0-93,-2 1 82,0 1-106,-3 2 69,0 1 20,0 3 14,0-1 49,-1 2-38,2 1 4,0 1 0,1-1-15,-1 2-28,2-1 36,0 1-44,0-2 0,1 1 29,-1-1-35,2-1-26,1-1-51,1-1 12,1-2 8,1 0 4,2-1 37,1-1-50,0-1-21,2-1 40,1-1-47,1-2 61,1-2-81,1-1 13,0-3-75,1-1 72,-1 0-72,1-2 47,-1-1-69,0-1 12,-1 0-6,-1-2 19,-2 2 23,-1-2-77,-1 0 43,-2 1-143,-1 0 145,-2 2-38,-1 1 89,-2 1-47,1 3 101,-1 1-38,-1 2 91,0 2-78,-2 2 64,-3 0-21,1 2 16,-2 2 151,1 2-93,-2 4 117,1 1-85,-1 3 28,1 0-32,1 2 76,1 0-22,1 0 5,1 0 9,0 0-38,2-2-76,0 2-2,1-4-42,0 2 53,1-3-222,0 0 75,2-2-172,3-1-114,1-1 126,1-2-157,1-2 190,3-1-95,-1-2 96,2-1-141,0-3-203,1-2 92,0-3-20,-1-1 235,0-3 233,1-2 0,-1-2 0</inkml:trace>
  <inkml:trace contextRef="#ctx0" brushRef="#br0" timeOffset="112">9896 7595 9502,'-6'-12'138,"4"8"-6,-1 2 120,3 0 173,-2 1-218,3 0 132,0 1-241,2 0-31,1 0 40,1 0-48,1 0 34,0 0-28,2 0 32,0 0-67,0-2 51,0 0-71,1-3-7,-1 0-1,1-1-47,-1 0 58,0-2 19,-1 2 25,0-2 7,-2-1-219,1 1 39,-3 0-143,0 0 104,-1 0 25,0 0-15,-2 0 43,0 1 6,0 1 41,-2 0 0,-1 2-13,-2 1 38,-2 1-7,0 1 8,-2 2-18,1 0 52,-1 3 23,1 1 7,-1 3 55,2 1-32,1 0 4,-1 1-8,2 0-66,0 1 23,2-1-17,1 1 90,1-2 8,1 1 82,0-1-64,0-1 22,0-1-93,2 0 38,2-2-42,0 0 78,2-2-59,1-1 58,1-1-98,1 0 37,0-1-35,1-1 44,1 0-61,1-3-10,-1-1-7,2-1 13,-1-1-16,1-1-14,-1 0-10,0-1 8,-1 0 62,-1 1-24,0-1 18,-1 0-157,-1 0 41,0 0-106,-2 2 73,0 0 47,-1 1 20,-1 1 9,-2 2 91,0 0-69,0 1 67,-2 2-79,2 0 81,-1 2 16,-1 2 10,0 2 72,0 2-89,-1 3 87,-1 0-82,0 2 40,0-2-71,0 2 49,0-3-61,1 2 36,0-3-23,1 0 21,0-1-45,0-1 26,2-2-32,1 0 47,2-2-14,1-1 11,1-1-23,1-1-32,1-1 22,1-1-26,0-3 36,0-1 7,1-1-8,0-2 5,0 0-81,-1-1-28,-1 1-45,1-2-1,-2 2 34,0 0-3,-1 0 22,-1 1 14,-1 2 67,0 2-22,-1 0 21,0 1 9,-2 1-40,1 1 38,0 0-34,0 1 49,0 1-26,-1 2 36,0 1-17,0 2-25,-1 0 36,1 1-36,-1 1 54,0-2-39,1 2 37,-1-2-44,1 0 77,0 1-56,0-3 62,1 2-45,0-3-13,2 0 20,0-1-20,0 0-25,1-2 21,2 0-22,-1 0-42,1 0-17,0 0-6,0 0 17,-1-3 20,1 0-10,0-1-13,-1-1 14,-1 0-38,1-2 51,-1 2-67,0-1 126,-1 0-58,1 0 52,-1 2-60,0-1 62,0 2-41,0 0 46,-2 1-2,1 1-39,0 1 49,-2 1-55,2 1 35,-1 3-22,1 0 32,0 3-19,1 1 4,-1 0-2,1 0-4,0 1 17,0-2-12,1 1 14,-1 0-20,2-2 68,-1-1-47,2 1 52,-1-3 2,1-1 20,0 0 4,1-3-6,0 1-84,0-2 19,1 1-13,0-3 27,-1-3-41,0-1 33,1 0-30,-1-3-33,-1 0-11,0-3-7,-1 3 8,0-4-47,-3 1 16,1 0-97,-1-1 0,-2 0 23,0 1-38,-2 1 83,1 1 4,-1 2 43,-1 2-8,-1 1-21,-1 2 23,-2 1-45,-1 3 38,-1 1 61,1 2 3,-2 3 77,2 1-80,-2 4 82,2-1-59,-1 4 98,2-3-2,1 4-9,2-3 26,1 2-61,1-3 32,0 1-10,1-2-12,2 1 12,2-2-14,2 0-11,0-2 18,3 1-27,-1-2-11,2-1 25,1-1-26,1-3-6,1 1 0,0-2-13,2-1-39,-1-1-14,0-1-6,-1-1 11,-1-3-29,0-1 11,-2 0-74,0-2 68,-2 0-45,0-1 12,-2 0 6,-1 0-10,-1 0 69,0 1-39,-1 1 30,-1 2-173,0 1 55,-2 2-109,1 1 4,-1 1 102,-1 3 42,1 0 78,-1 5 80,0-1-88,0 3 133,0 1-72,-1-1 130,1 1 1,0-1-40,-1 1 64,0-1-92,1-2 42,0 1-84,0-1 50,0-1-35,0-1 20,1 0 5,0-2-22,2 0-19,0-2 5,2 0-14,0 0-33,2 0-26,-1 0 2,1-3 0,0 0 10,1-2-23,0-1 6,-1 0-5,1-1-9,-1 2 30,1-1-41,-1 0 34,-1 0 20,1 2-29,0-1 26,-1 2 33,1 0-25,-1 2 30,1 0-43,0 1 51,0 0 14,-1 1 9,1 2 42,-1 1-22,1 1 0,-1 1 2,0 1-96,-1 1 40,1-1-38,-2 0-19,2 1 46,-2-1-45,1 0 60,-1 0-153,0 0 23,1-1-99,-1-1 52,0-1-108,1 0 16,-1-2-71,0 0-185,-2-1 130,1 1-107,-2-2 181,-4-3 130,-3-1 0,-5-1 0</inkml:trace>
  <inkml:trace contextRef="#ctx0" brushRef="#br0" timeOffset="113">10110 7911 9502,'0'-4'1378,"0"2"-1536,-1 3 131,0 0 32,2 4-5,0 2 0,2 2 0</inkml:trace>
  <inkml:trace contextRef="#ctx0" brushRef="#br0" timeOffset="114">9959 7947 9502,'-13'-21'238,"8"13"-225,2 3-195,0 3-110,3 0-81,0 3 82,0 0 132,3 4 159,0-1 0,1 3 0</inkml:trace>
  <inkml:trace contextRef="#ctx0" brushRef="#br0" timeOffset="115">11341 8653 9502,'-9'4'0,"6"-1"0,1 1 0,1-1-194,1 0 71,-1 0-163,1 0 349,0-2-43,1 0 154,0-1 43,3-1-79,0-1 139,0-2-54,2-2-11,0-1-44,1-2-37,1-3 107,1 0-39,2-3 146,0-2-23,4-3-22,0-2 27,4-4-101,1-1-31,2-4-50,2 1-25,-1-5 37,1 0 2,-1-3 35,-1-1-15,-3 1-76,-2 0-44,-3 1-36,0 2 46,-1 2-23,-3 0 71,-1 6-30,0 0 33,-2 4-93,-1 3-10,-1 4-84,-2 2 5,-1 5 28,0 0-43,-2 5 65,0 1-198,1 1 77,-2 2-122,-1 2 51,-3 4 84,-2 4-53,-2 2 94,-2 6-24,-1 1 65,-2 4-66,1 3 92,-2 5-14,0 3 94,1 2-64,-1 4-1,1 2-90,1 0 22,1 1 11,0-1 29,0 0 17,1-5-2,1 3-35,2-7 12,0 1-25,2-7 31,1-1 39,2-3-32,1-5 25,1-1-50,1-3 18,0-2-14,0-3 16,0-1 55,2-3-59,1-1 67,2-2-66,1-1 52,0-2-25,1 0 30,1-5-163,1-2 26,0-3-106,-1-3 114,3-3-160,-2-1 86,1-4-119,-1 1 80,0-6 75,-1 3-19,0-3 63,-1 1-168,-1 2 41,0 2-95,-3 1 62,0 4 271,-2 3-39,1 3 157,-2 3-3,0 2-68,0 2 33,0 2-19,-1 1-14,0 2 20,-1 2 24,0 0-41,0 4 31,1 0-17,1 3 33,-1-2-53,1 1-5,0 0-31,1-2 4,-1-1-19,3 1 12,0-3-15,1 0-7,0-2 18,0 1-18,1-3 24,2 0-82,-1 0 18,1 0-72,0-3-28,2 0 29,-2-3-60,1-2 95,0-1-6,-1-1 56,0-2-27,0-2 20,-1 1-132,-1-2 39,-1 2-127,0-2 169,-2 4 16,0 0 55,-1 2-10,1 2 51,-2 2-21,1 3 92,0 0 57,-1 4-48,0 1 98,0 4-3,0 0-42,1 3 57,-1-1-115,1-1 44,-1 0-52,2 0 33,-1-2-26,1 0-10,0-1-22,1-1 22,2 0-66,-1-2 2,2 0-9,-1-1-73,2-1 52,-1 0-33,2-1 33,0-1 39,-1-3-2,1 0-6,0-2-30,-1-1-139,0-1 7,0 0-85,-1-2 46,0 1 35,-1-2 14,-1 1 30,0 0 40,-2 3 19,-1-1-32,0 3 19,-1 1 29,0 2 25,0 1-4,-1 1 96,-1 3-72,-2 0 104,-1 3-95,0 4 132,0 2-67,0 2 123,-1 1-100,1 0-32,0 1-8,2 1-46,-1-2 109,3 2-13,-1-1 38,2-1-40,-1 1-82,1-4-47,1 1 23,0-2 0,1 0 66,3-2-13,0-1-15,2 0-90,2-3-5,-1 0-66,2-1 41,0-2-4,1-1 41,1-1 4,0 0 9,0-3 21,0-1-24,1-3 27,-1 0-65,-1-2-15,0-1-9,0-2-108,-2 0 76,0 0-104,-2-2 93,-1 0-84,0 0 59,-2 0-88,-1 0 90,-1 2 14,0 1 35,-2 1 7,1 3 51,-2 1 25,1 3-15,-3 1 3,-1 2-43,0 2 38,-1 0-3,-1 4-7,1 2-15,-1 2-19,-1 3 66,2 1 309,0 1-22,0 0 188,0 2-153,2-2-137,1 1 34,0-2-108,1 0 0,0-2-46,1 1 9,0-3 20,0-1-9,0-1 7,2-1-24,0-1-30,1-1 40,3-2-53,-1 0 52,1-2-75,1 0-11,1 0-10,-1-2-100,2-1 72,0-2-101,0-1 100,1-3-136,-1 1 78,1-4-95,-2 1 56,2-1-61,-3-1 15,1 0-77,-2 0 95,-1 0 25,1 1 3,-3 0 47,1 3 55,-1 1 18,-2 2 62,1 2 55,-2 2-65,1 3 50,-1 1 75,0 6-63,-1 0 102,1 4-46,-2 1 24,1 0 8,0 1 50,-1-1-78,1 3-30,1-4-9,0 0-36,0-1 22,0-1-20,0-1 12,0 0-52,1-2-5,2 0-10,0-2 5,2-1-7,0-1 32,3-2-34,-1 0-26,2-2 3,0 0-29,1-2 26,2-3 36,-1-1 14,1-3-22,-1 1 18,-1-2-214,1-2 52,-2 0-139,-1-1-44,-1 0 93,-2-1-87,0 2 77,-2-1 23,-1 0 27,-1 2 8,1 2 30,-2 3 123,-1 1-46,-1 3 114,-1 0 10,-3 2-45,1 2 73,-1 1-127,-1 2 37,1 2-83,1 2 73,-1 1 136,2-1 56,0 2 71,1-1-54,2 0 31,-1-2-51,2 3 66,-1-3-83,1 2 7,0-2-15,0 2-1,0-2-29,0 0 8,1 1-36,-1 0 52,0 0-127,1-1 35,-1 1-92,1 0 69,-1-2 2,0 2 45,1-1-8,0 0-25,-1-1 19,1 0-27,0 0 30,1-1-82,1-1 16,-1 0-78,1 0-91,1-2 42,0 0-73,0 0 79,1-2-232,0 1 60,0-1-155,0 1-121,1-2 173,0 0-173,-1 0 224,2-3 173,-1-1 67,2-3 100,-1-1 0,2-2 0</inkml:trace>
  <inkml:trace contextRef="#ctx0" brushRef="#br0" timeOffset="116">11041 8008 9502,'-7'-15'0,"4"10"267,-2 3-61,2 2 169,0 1-251,1 2-53,-1 2-98,1 2 39,0 1-2,0 2 0,1-1 0,1 0 1,-1-1-389,1 1 78,0-2-260,1-1 133,2-1 152,1-2 63,3-2 108,2 0 104,1-1 0,3-2 0,-1-2 0,1-2 0</inkml:trace>
  <inkml:trace contextRef="#ctx0" brushRef="#br0" timeOffset="117">9734 8034 9502,'-12'-17'144,"6"12"-47,1 3 78,0 1-128,2 1-62,0 1-33,0 2-17,0 1 11,1 2-15,-1 0 15,0 1-110,0 0 25,0 1-99,1-2 93,0 0-70,0-1 35,1 0-7,0-2 62,0 0 80,2 1 45,0-2 0,1 0 0</inkml:trace>
  <inkml:trace contextRef="#ctx0" brushRef="#br0" timeOffset="118">11119 8039 9502,'8'-13'101,"-5"9"27,-2 1 58,1 0 85,-1 1 126,-1 1-109,-1 2 100,0 2-268,-1 3-70,-1 1-10,2 3-68,0 0-346,0 1 111,1 0-229,0 2 302,1-2 122,1 3 68,2-2 0,0 1 0</inkml:trace>
  <inkml:trace contextRef="#ctx0" brushRef="#br0" timeOffset="119">8604 8379 9502,'-2'-21'878,"1"14"-1021,0 1 12,1 2-222,2 2 98,2-1 55,1-1 284,2 0-12,1-1 274,0-1-158,1 0 20,1-2-30,0-1-33,0-2 22,0 0-86,1-4 51,-1 0-32,1-2 8,0 0-17,0-3 45,-1 1-16,1-2 109,-2 2-166,0-1 67,0 2-116,-2 0 92,-1 2-105,0 3 41,-2 2-100,0 4-48,-1 1 31,-1 3-91,-1 0 134,0 2-12,0 2 82,-2 2-59,0 4 15,-2 5 20,-2 4-18,-3 5 33,0 4 10,-3 7-7,0 1 20,-2 8-9,3-3-34,-4 8 6,4-6 0,0 2-19,1-5 12,1 0-8,1-4 18,2-2-13,0-3 9,2-2-17,1-5 19,1-2 32,0-4-25,0 0 22,1-4 17,0-2 9,1-3 8,1-1-14,-1-2-42,2-1 5,1-2 6,1-1-164,-1-2 38,3-4-112,0-2 89,2-4-193,-1-3 63,1-3-139,0-2 151,1-5 68,0 0 0,0-6 37,-2 4-154,2-4 70,-2 4-133,0-2 131,-2 4 160,0 3 15,-1 3 137,-2 5 31,0 4-38,-1 3 47,-1 2-91,-1 4 97,1 2-25,-1 3 81,0 5-65,0 3 82,0 2-24,0 2 74,0-1-57,0 2-35,1-3-13,0 2-28,1-2-51,1-1 8,0-1-13,2-2-13,-1-1-12,1-3-9,0 0 15,1-1-46,0-1 14,1-2-75,-2 0 54,3-1-85,-1-1 43,1-1-77,1-2 70,-1-2 28,0-2 8,0-2 31,0-1-272,-1-2 70,0 0-179,-1-2 72,-1 0 76,-1-2-42,0 3 77,-1-2 85,-1 3 50,0 0 21,-1 2-32,0 3 82,0 1-40,-1 3 118,0 1 46,0 2-57,0 3 23,-1 0-61,0 7-86,1-1 77,-1 3 90,-1 0 25,2 0 53,-1 0-40,1 0-58,0-1-7,0-1-34,0 0-11,0-2-50,1 0 3,0-2-8,1 1-47,1-2 28,0 0-11,2-2 12,0-1-26,1 0 14,0 0-73,0-1 16,1-1-18,1 0 25,0-2 12,0-2-41,-1 0 29,1-3-91,-1 1 85,-1-2-60,0 0 43,0-1-34,-2 0 53,-1 0 3,0 1 35,-2 1-39,1 2 76,-2-1 3,0 4 16,0-1-16,-2 3-59,0-1 12,-1 3-2,-1 1 201,0 5-43,0 0 136,-1 3-98,1 2 45,0 1-38,1 1 55,2-2-33,-1 3-58,1-4 6,1 2-30,0-1-92,1-1 25,0-2-40,2 1-19,1-3 34,1-1-8,1-2 13,2 0-21,1-2 46,0 0-69,2-2 71,2 0-73,-1-2-7,2 0-16,0-3-89,0-1 63,0-1-81,0-2 85,-3 0-116,2-1 63,-3 1-109,1-3-4,-3 2 44,2-2-66,-4 1 128,1-2 28,-3 2 42,-1 1 5,0 1-39,-2 1 21,-1 1 42,1 2-41,-1 1 144,-1 1-96,1 3 127,-1-1-99,-2 2 160,1 0-82,-1 3 132,1 1 20,-1 2-57,1 2 52,0-2-76,1 1-9,0-1 7,1 0-23,0-1 9,-1-1-71,1 1 12,1-2 14,-1-1-79,2-1 77,0-1-68,3 0 70,-1-1-83,2 0-3,0-1-37,0-2-27,1 0 28,1-2 12,0-1-13,1-2-48,-2 1 3,1-1-93,-1-1 93,-1 2-53,-1 1 91,0-1-46,-2 3 72,0 1-6,-1 0-28,-1 3 94,0 0-50,-2 4 103,0 2 7,-2 4-23,-2 1 42,-1 3-64,0 0-1,-1 0-27,0 1-2,1-1 20,-1-1-144,1 0 46,0-1-122,2-1 111,0-1 20,1-2 43,1-1 10,1 0-292,1-1 61,0-3-204,0 1 6,1-3 100,1 1-67,0-2 120,1 0 131,-1-1 49,-1-3 84,-1-4 0,1-1 0</inkml:trace>
  <inkml:trace contextRef="#ctx0" brushRef="#br0" timeOffset="120">9790 8441 9502,'-5'0'-194,"3"1"312,2-2-6,0-1 117,2-2-121,1-1-11,1-4-63,4-1 237,0-3-47,3-1 168,0-3-136,3-4-15,1 0-81,1-3 17,1-2-47,1 0 1,0-1 40,-1 1-28,0 2-81,0 0-3,-2 3-76,0 4 97,-3 2-129,1 3 94,-2 2-155,-1 1 32,-1 3 4,-2 1-20,-1 2 63,-2 1-66,1 0 38,-3 2-71,0 1 66,-1 2 2,0 3 37,-2 3 1,0 3 10,-3 2 4,0 3-13,-2 2 3,0 2 43,-1 2-29,-1 0 41,0 2-19,1-2-19,-2 3 22,2-5-17,-2 3-25,2-4 26,-1 1-23,1-4 25,-1 0-6,3-2 3,-1-2-4,1-2-1,1-1 0,1-3-2,1-1 2,0-2 60,2-1-28,0-2 42,-1-3-137,2 0 9,-1-8-78,2 2 80,0-5-131,1 1 71,0-3-132,0 0 28,-1-1 31,-1 0-39,1-1 68,0 2 64,-2-1-3,0 3 34,0 0 116,0 3-58,0 2 135,0 2-125,-1 2 132,-1 2-77,1 2 99,-2 1-53,2 4 122,-1 2-30,2 3 81,-1 2-16,1 1-70,0 1 82,1 0-104,0 0 8,2-1-22,1-3-18,1 2-37,2-4-54,-1 1 8,0-3 8,1-1 3,0-1 24,0-2-47,-1 0-21,2-2 17,0 0-80,0-1 78,-1 0-100,1-2 58,0-2-81,-1-1 80,0-1-126,1-2 66,-2 1-122,1-3 50,-2 1-3,1-2 31,-2 2 32,0-2-22,-1 1 9,0 1-40,0 2 29,-1 2 10,0 1 31,0 2-32,-2 0 44,2 3-27,-1 0 24,0 1-27,0 3 111,0 2-36,-1 3 104,0 0 5,0 2-27,0 0 53,0 1-97,0 0 71,0-1-102,0 1 76,0-1-80,0-1 61,0-2-43,1 1 62,-1-3-89,0 0 53,2-2-48,1 1 46,0-2-70,2-1 45,0-1-51,0 0-3,2-1-14,-1 0-10,1-1 15,1-1 41,0-3 7,0 0-18,1-2-33,-2-1-88,2-1-8,-2-1-56,1 1 105,-1-1 0,1 1 61,-2 0-33,1 1 64,-2 1-17,1 1 28,-3 2 26,1 0-19,0 3 3,-2-1 0,1 2 14,-2 0 35,1 2-6,-2 1 6,1 4-2,-1-1-37,0 1 56,-1 1-18,1 0 27,-1-1 2,-1 0-14,1 1-71,0-1 17,0-1-13,1 2 18,-1-3 11,1 2-6,0-2 2,0 0-36,0-1 21,0 0-28,0 0 32,0-1 7,0-1-18,1 0 13,0-1-45,2 0 31,1-1-26,1 0 33,1-2 25,2 1-15,-1-4 17,3-1 27,0-3-40,1-2 43,0-1-52,2-1-16,-1-3 14,2-1-15,-2-3 25,2 0-59,-3-1 40,3-2-39,-3 1 40,1-1 11,-1-1-12,-1 1 12,0 0 40,-1 2 15,-1 2-8,0 1 16,-2 2-61,0 3 24,-1 1-25,-2 3-43,0 1 33,-1 3-34,0 2 55,-2 1-63,1 0 44,-2 3-50,0 0 44,-5 2 11,2 3-59,-2 2 1,0 1-23,-1 3 73,-1 2 40,0 4 14,1-2-15,0 6-31,0-3-9,1 4 13,0-1-7,1 2-8,0-3 6,0 4 4,1-5-46,0 3 39,2-4-38,0-1 44,1-1-1,0-1 2,1-3-9,0-1-16,1-1 32,1-1-33,2-3 35,1 0-31,2-1 6,1-2-1,0-1-37,2-1-9,0-1-3,1-1 10,1-1-80,1-1 25,0-2-106,0-3 99,0-2-112,0-1 62,-2-2-107,2-2 36,-2-1 4,0-1 20,-1 0 38,-1-2-44,-1 0 10,-1 1-40,-3 2 31,0 2 150,-1 1 17,-2 4 60,0 2 42,-1 2-64,-2 2 68,1 2-101,-4 3 148,-1 3-75,-2 2 104,0 5-43,-1 0-98,0 4 68,2-1-96,-1 3 305,1-2-98,2 1 193,0-2-132,3 1-43,-1-3-10,3 1-30,0-3-56,1 1 0,1-1-41,3-2 62,0 0-116,3-2 59,0-1-112,1-1-3,1-1 17,1-2-52,-1-1 87,2-1-52,0-1 28,0-1-25,1-1 23,0-3-118,0-2 44,0-1-118,-1-1-74,1-2 66,-2-1-81,0 0 58,-1-1-41,0-2 5,-2 1-27,0 0 96,-1 1 51,-2 1-3,0 2 36,-2 0 60,-1 3 19,1 3 66,-3 1-101,1 0 64,-1 3-103,-1 3 276,1 2-108,-3 2 137,0 2-108,-1 0 109,1 2-37,-1 0 112,0-1-33,1 0-58,0 0 43,1-2-76,1 0-29,1-2-23,-1 0-27,1-1 34,1-1-4,-1-1 16,3-1 1,2 0-134,0-2 26,2 0-131,1-2 127,0 0-105,1-3 94,-1-2-117,2-3-1,0 0 13,0 0-32,0-2 72,-1 1-24,-2 0 56,2 1-19,-3 1 21,-1 2 90,0 2-31,-2 2 80,-1 1-33,0 2-39,-1 1-1,-1 3-44,0 2-28,-1 3 22,-1 2-4,-1 1-72,0 0 37,-1 0-98,1 0 97,0-1-162,0 0 80,1-1-114,0 0 58,2-1-130,-3 0 40,1-2-110,-1 0 130,-2-1 32,-1-2 116,-2 0 26,-3-2 100,-3-1 0,0 0 0</inkml:trace>
  <inkml:trace contextRef="#ctx0" brushRef="#br0" timeOffset="121">9110 8039 9502,'-7'-4'-72,"5"2"9,3 3 31,0 0 0,2 1 0</inkml:trace>
  <inkml:trace contextRef="#ctx0" brushRef="#br0" timeOffset="122">8955 8090 9502,'-11'-17'704,"7"9"-904,2 2-239,0 2 149,2 1 98,1 1 33,1 2 24,2-1-82,1 1 126,1-1-39,1 2 130,1 0 0,0 0 0</inkml:trace>
  <inkml:trace contextRef="#ctx0" brushRef="#br0" timeOffset="123">9776 8063 9502,'-7'0'672,"5"3"-561,-1 1-64,1 2-2,-1 1-321,1 2 57,1 1-216,-2-1 160,1 3 161,0-2 24,-1 3 90,0 0 0,-1 0 0</inkml:trace>
  <inkml:trace contextRef="#ctx0" brushRef="#br0" timeOffset="124">12472 8530 9502,'0'-16'0,"0"9"276,1-3-40,2 2 258,2-3-151,2 1-33,2-1-80,1-1-51,2 0 26,0 0-60,1 1 60,0 0-70,0 1-31,-1 2-24,1 0-1,-1 2-70,-1 0 75,0 2-95,-1 1 110,-1 1-137,1 1 77,-3 1-113,0 0 9,-1 3 26,-1 1-38,0 1 82,-2 2-72,0 1 98,-2-1-79,1 1 18,-2 0-37,1 1 13,-3-1-1,1 0 64,-3-1-23,0 0 17,-2 0-27,-1-1-48,-1-1-34,0 0 9,0-1-11,0 0 84,1 0-27,0-1 27,1-1-14,1 1 8,0-1-14,1 0-41,1-1-6,2 0-5,0 0 25,0 0 79,1 1-39,0-1 41,2 0-59,0 0 22,2 0-17,1-1 12,2 1 56,0-1-45,1 0 48,0 0-56,-1 0 80,0 0-15,2-1 76,-2-1-26,1-1 15,0-1-30,2 0-12,-1-2-47,-1 1 8,1-1 13,1-1-2,-2 1 103,1-1-38,-1 1 104,0-1-159,-1 1 46,0 1-94,0-1 60,0 1-54,0 0 36,-1 2-43,0 0 43,1 1-17,-2 1 1,1 0-12,-1 0 28,1 1-2,-2-1-4,1 1 0,0 0 1,-1 0 0,0 0 10,-2 0 19,1 0 165,-2 1-109,-2-1 110,0 0-176,-4 1 3,1-1 2,-2 0 0,2 0-78,-1 0-23,-1 0-8,1-1-67,-2 1 81,2-1-71,-1 0 58,1 1-47,-1 0 67,1 0-40,0 1 61,-1 1 1,1 2-4,0 0-3,0 3 60,-1 2 16,1 0 5,0 2-19,1 2 8,-1 0-47,2 0 57,1 1 3,0-1-32,1 0 43,1-1-43,0-1 15,0-1-2,1-1 10,1-2 2,2-1-15,1-1 19,2-2-22,1-1 2,1-1-1,1-1 0,2 0 0,0-1-58,1-1-13,-1-4-8,1-1-191,0-1 89,1-2-140,-1-2 102,0-1-99,-1-1 47,0-2-97,-2 1 94,-1-2-159,-1 0 71,-2 0-107,-2-1 108,-1 0 31,-2 2 82,-1 1-19,-1 2 202,-4 2-49,-2 2 98,-1 4-66,-4 1 11,0 3-58,-2 1 3,1 2-45,-1 2 0,1 2-15,1 1 241,0 2 193,2-1 117,0 2 53,4 0-229,0 0-52,3 0-49,1 0 35,1-2 124,1 1-22,1-2 57,4-1-129,1-1-64,3 0-11,2-2-17,1-1-26,2 0-34,-1-1 6,1 0 7,1-1-167,-2 0 40,1 0-159,-2 0-1,0-1 81,-2 0-55,0-1 45,-2 0 45,-1 0-50,-2 1 71,0-1-62,-2 1 97,-1 1-86,0 0 128,-2 1-72,1 1 68,-2 2-40,1 3 36,-2 1 34,0 1 5,-1 1-13,0 2-31,0-2-13,1 3 23,1-1 64,-1 0-2,2 1 58,0 0-23,0-1 6,0 1-30,0-1-12,0 1 10,2 0-38,-2 0 44,2-1-50,-1 1 33,1-1-23,-1 1 33,-1-1 20,0-1-24,0 1 27,0-1-36,0-1 38,-2-1 26,-1-1-6,-1 0 52,0-2-90,-2 0 45,0-1-54,-1-1-50,1-1 37,-1-2-27,1 1 39,0-2 24,1 1-15,-2-2 11,3 0-73,0-1 49,1-2-67,1-2 76,0-2-268,1-3 63,2 0-179,1-5 55,2 1 91,2-4-68,4 0 109,-1-3 33,2-1 31,2-1 22,-1 1 31,1-2 12,0 2 3,2-1-11,-3 3-8,2 1 5,-1 2 22,-1 2-31,0 1 84,-2 4-37,1-1 116,-3 4-42,0-1 34,-2 3-61,0 1 17,-2 2-29,-2 0 35,-1 2-8,1-1-2,-4 2-42,1 2 5,-4 1-3,1 1 5,-3 2-3,2 0 35,-1 1-29,1 1 27,-1 1 24,1 0-45,0 1 51,1 1-62,1 0 16,-1 2-8,2-2 11,1 1-7,-1-1-17,1 0 16,1-1-19,0-1 12,0 0 8,1-3-14,1 1 20,1-4 0,1 1-1,1-1 2,0-2 55,1-1-49,2 0 51,1-1-65,0-1 39,0-2-26,3-3 36,-2 0-84,3-4 5,-1 1-14,1-2 20,-1 0 34,0-2 6,0 1-2,0-1 2,-2 2-124,-1 1 14,1 0-105,-2 1 69,-1 2 34,-1 0 20,0 3 33,-2 1 48,-1 1-33,0 1 41,0 1-5,-2 0-34,1 1 38,-2 1-35,1 1 14,0 2 2,-1 1 4,0-1-1,0 2-33,0-1 24,0 0-23,0-1 17,0 1 2,0-1-9,0 0 6,1 0-19,-1-2 15,1 0-9,-1 0 14,0-1 3,1-1-53,0 0 32,0-1-40,-1-3-19,0 0-14,0-2-9,0 1 16,-2-2 37,0 2 14,-2 0-23,-1 0 21,0 1-11,0 1 7,-2 2-12,0-1 6,-1 1-11,0 1 9,-1 1-6,1 1 53,-1 2 10,1 3 4,-1 2 64,0 3-28,1 0 14,1 3-20,0 0-52,1 0-10,0 3 21,2-2 51,0 1-70,1-1 67,1-1-76,2-2 29,0 0 29,0-2-9,2-1 7,2-3-85,2 0 40,2-2-58,2-2 39,1-1 20,1-2-23,2 0 22,0-1-45,1-2-18,0-1 4,0-2-43,1-4 36,-2 1-8,1-3 14,-2 0-94,1-2 28,-4-1-99,1-2 68,-2 0-111,-2-1 44,-2 0-94,-1 0 73,-2 1 18,0 1 39,-2 2-14,0 1 153,-3 3-44,0 2 84,-2 3-82,-1 1-18,-2 2-28,0 1 2,1 1 126,-1 1-39,0 2 110,0 2-20,0 1 163,1 1-23,0 2 88,1 1-31,2-1-74,0 1 32,1 0-47,0-1-21,3-1 36,0 0-46,0-2 58,0 1-102,2-3 57,2 0-62,1-2-16,3 0 23,0-2-19,2 0 30,0-2-72,2-1-20,-1-2-13,2-4-21,0 0 35,0-2 8,-1-2-10,1-1 9,-1-2-25,1-2 13,-1 0-103,1-5 68,-2 2-104,0-3 98,-1-1-5,-1 0 61,0-1-24,-1 1 19,-3 1-185,0 1 45,-2 3-124,-2 2 178,0 4-8,-2 2 88,0 4-74,-4 3-20,-1 1 11,-2 3-20,0 1 40,-2 3 27,0 2-11,0 3 21,-1 2 24,2 1 6,0 1 15,3 1-13,1-1-38,2 2-5,1-2-4,2 2 27,3-2 52,0 1-27,4-1 32,1-1-25,0 0-27,3 0 32,-2-1-25,1 0 66,-2-1 34,2 1-3,-2-1-22,-1 1-58,0-2-10,-1 1 17,-2 0 13,-1 0-3,-2 0 8,1 0-37,-2 1 12,-2-1-10,0 1 19,-3 0-61,-2 0 40,-1 0-49,-1-1 58,-1 1-30,1-1 21,-1 0-34,0 0 59,0-2-29,1 1 29,1-1-28,2-1-69,-1 0 52,3-2-53,0 0 70,2-1-1,1-1 3,0 0-1,2-1-79,1-1-22,2 0-15,2 0-39,3-1 44,1-1 6,0-3-8,2-1 74,0-1-42,1-1 34,-1-1-131,0 1-2,-1-2-75,0 1 26,-2 0 147,-2 1 12,0 1 103,-1 2-73,-2 0 39,-1 2-12,-2 0 104,1 2 29,-2 1 15,0 2-7,-2 3-51,0-1 23,-1 2 8,0 0-31,0-2 59,2 1-100,-1-1 51,2 0-54,-1-2 30,1 0-8,0 0 79,1-2-81,2 1 54,0-2-66,3 0 5,1-2 23,-1 0-19,2-3 10,-1 0-189,2-1 39,-1-1-125,1 0-16,-1-2 76,0-1-59,-1-1 57,0 1-21,-2-2 13,0 1-54,-1 2 115,0 0-15,-2 3 46,0 0-18,-1 4 64,0-1-96,-1 3 99,-1 1-28,0 2 23,-4 2 97,1 2 15,0 0-4,-1 2 45,1 0-72,1-1 58,1 0-45,0-1 61,1 0-58,-1-1 23,2 0-13,0-1-9,0 0 8,0-1-43,0-1 31,0 1-22,1-2-13,1 1 7,-1 0-27,1-2 0,0 1 18,0 0-25,0-1 28,0 0-32,-1 0-25,0 0 13,0 0-55,0 1 76,0-1-39,0 2 35,-1 0 9,0 1-17,0 1 14,0-1-30,-1 3 23,0-2-25,-1 2 88,0 1-53,0-1 53,0 1-63,-2 0 51,2 1 14,-1 0 4,2 0 37,-2 1-37,1-2 11,0 2-1,1-2-49,-1 2 26,2-1-23,-2 0 17,1 0 6,1-2 0,0 1 10,-1 0-19,1-2-3,0 0-8,0-2 9,1 0 34,-1-1-32,3 0 36,0-2-85,2 0 0,0 0-9,2 0 17,2-3-38,-1-1 56,1-3-62,2-1 67,0 0 0,1-3-6,0-1 1,1-1-86,-1-1 16,2 0-82,-2-1 83,1 1-65,-2 1 32,1 0-20,-3 3 36,1 0 34,-3 3 20,1 1-26,-2 2 9,-1 1-21,0 1 17,-2 1-28,0 0 93,0 2 7,0 0 20,-2 1 21,1 1-93,-1 1 40,0 1-39,0-1 64,-1 1-47,1-1 48,-1 1-20,0-2-17,0 0 21,0 0-26,0-1 17,0 0 1,0-1-18,0 0 9,-1 0-33,0-1-19,-1 1 28,0-1-33,-2 0 43,1-1-39,0 0 27,-1-1-33,-1-1-41,1-1 10,0 1-67,-1 0 62,0 1 16,1 0 14,0 1 19,-1-1-33,2 2-70,-1 0-5,0 0-67,-1 0 154,1 2-38,1 2 93,-1 0-69,0 3 38,0 0-22,0 2 25,2-2 8,-1 3 10,0-1 6,0 1 2,2-2-30,-1 1-2,2-1 6,0 0-1,0-2 8,0-1 2,0 1 2,0-2 6,3-1-15,0 0 12,1-1-17,0-1 38,2 0-27,-2 0 29,2-1-14,-1 0-17,0-1 22,0 0-24,0-2 10,-1 0-8,1-2 20,-1-1-14,0 0-85,1-2 9,-1 1-86,0-1 43,-1 1-8,1-2 43,-1 4-2,-1-1 88,-1 2-37,0 1 30,1 1-99,-2 0 35,0 4-9,0 0 31,0 5 33,-2 0-34,0 3 77,-1 1 14,0 1 26,0-1 19,0 1-31,0-1-14,1 0 5,1-2 40,1-1-9,0 0 77,0-4-71,1 1 108,1-3-54,2 0 86,2-2-69,1 0-20,2-1-41,1-2 30,1-3 70,1-2 27,2-3 69,2-3-38,0 0-13,1-5-52,0 1-13,1-4-97,0 0-43,-1-2 36,-1 0-206,1-2 125,-2 0-134,-1 0 90,-2 2 90,0 0-22,-4 3 65,0 2-77,-2 4-75,-2 1-66,-1 6-37,-1 0-81,0 4 93,-2 0-65,-1 3 76,-2 3 90,-2 1-13,-3 6 57,-2 2-27,-2 4 68,-1 3-46,-2 3 57,2 1-68,-2 2-5,1 1 4,1-1-11,1 0 28,1-1-16,1-1 21,2-1-1,0-1-10,2-2 22,1-2-19,2-1 4,2-1-5,0-3-9,0-2 6,1-1 3,1-1-1,0-3 4,2 0-36,2-3 22,1 1-20,2-2 29,0-2-3,1 0 0,1-4 1,-1-1-67,2-2-35,-2 0-34,1-3-26,-2 0-61,2-2 25,-3 1-82,0 0 106,0-1-70,-2 1 58,-1 1-87,0 2 80,-1 2-1,-1 2 65,-1 1 5,-1 2 209,0 1-59,0 2 137,-1 1-53,-3 2-56,0 3 51,-2 1-57,0 3 152,0 0-37,0 2 82,2-2-64,-1 2 53,2-1-17,1-1 57,0 0-3,1-2-73,1-1 76,-1-1-113,2-1 68,1-1-46,1-1 56,2-1-85,2 0-36,3-2-44,-2 0 8,3 0 18,-1 0-21,1 0 5,0-1-75,0 0 26,-1 0-18,1 0 32,-2 0 21,0 0 42,-1 1-80,0-1-15,-2 2-47,0 1-29,0 0 46,-2 1-29,-1 1 68,0 1-28,-1-1 46,0 2 7,-2-2-13,1 2 12,-1-1-54,0 0-11,-1 0-54,0-1 30,-2 1-27,-1-1 32,-1 0-6,1 0 15,-1-1 22,-1 1 4,1-1 1,0 0 2,1-1 3,-1 1 0,1-1-4,1 1-53,0 0 39,0-1-37,2 0 36,0-1 4,3-1-6,0 1 69,3-2 58,1 0 28,3-2 27,-1-1-15,2-1-60,0-2 22,0 1-74,3-2-4,-3 1 1,3-2 5,-3 1 8,2-1 16,-1 2-12,-2 0 5,1 0-63,-2 2 35,-1 1-42,-1 0 39,1 2 59,-3 0-43,1 1 41,-1 0-41,-1 1-4,1 0 6,-1 0-2,0 0 48,0 0-34,0 0 43,0 1-63,0 0 17,0 0-16,-1 0 21,1 0-9,-1 0 7,0-1-8,0 0 66,-1 1-49,-1-2-38,0 1-48,-4-2-75,0 0-36,-1 0 32,0 1-59,0 0 90,-1 0-48,0 1 17,0 0 7,0 0-16,0 1 63,-1 2-36,1 2 28,-1 1 10,0 2 10,0-1 2,1 2-21,0-1 38,1 0-25,1 0 41,1-1 2,1-1 21,1 0-3,0-1-3,1-1-42,1 0 8,2-2-4,2 0 15,1-2 106,4 0-8,1 0 97,2-1 6,0-1-38,3-4 55,0-1-112,2-3 92,0-1-87,1-2 106,0-2-124,1-2 38,-1 0-78,0-3 45,-1 0-114,0-3 32,-1 2-101,-2-2 91,-1 1-53,-2 1 26,-2 5-7,-1-1-19,-3 6 80,-1 1-42,-3 3 40,-1 2-157,-1 2 44,-2 2-108,-2 2 92,-3 2 33,-3 4 29,-3 4-4,1 2 19,-3 3-30,2 2 26,-2 2 51,1 1-52,0 2 58,1 0-73,1 0 12,2-3 5,1 1 7,2-4-4,2 1 57,1-4 15,1-1 4,3-2 54,0 0-95,0-3 46,0-1-64,3-2 57,1-1 14,0-2 6,2 0 0,1-2-33,2 0 0,-2-1 7,3-1-43,-2-3 17,2 0-17,0-4 27,1 0-37,-1-1-11,0-2-5,0 1 11,-2-1-85,0 2 28,-1-1-124,-2 1 123,0 2-29,-3 2 89,0 1-11,0 3 18,-1 1 2,-1 2 85,-1 2-32,-2 5 91,0 0-96,-1 4-2,0-1-50,0 2 32,1 0 113,0 1 61,1 1 52,-1-1-18,2 0-16,0-1-41,1-2 57,0 0-92,0-2 87,1 0-54,0-3 59,3 0 4,-1-2-20,2-1-19,1-2-8,0 0-110,2 0-19,0-2 0,-1 0-55,3-3 54,-2-2-7,3-3 28,-2 1 30,2-5 35,-1 1-55,0-3 39,0 1-539,0-3 122,-1 1-362,-1-3 239,-2 3 139,-1-1 36,-2 4 22,-1 1 202,-1 4-40,-1 0 143,-1 3-33,-1 2-16,-3 3-35,-3 3-23,-1 1 17,-3 5-47,2 2 83,-3 2-70,3 1 87,-1 1-8,2-1 44,-1 0-91,3 1-34,1-3-32,0 1 17,2-1-184,1-1 43,1-1-147,0-1-166,2 0 143,-1-2-179,1 0 202,0-2 97,0-1 51,1-1-180,-1-1 247,0-3-138,0-2 280,-1-3 0,-1-2 0</inkml:trace>
  <inkml:trace contextRef="#ctx0" brushRef="#br0" timeOffset="125">13778 8159 9502,'-6'-37'2333,"4"25"-2008,0 4-31,0 4-155,4 5-7,0 0-132,4 2 0,2 1 0</inkml:trace>
  <inkml:trace contextRef="#ctx0" brushRef="#br0" timeOffset="126">12149 8149 9502,'-21'-32'-87,"15"24"59,3 3-48,5 6 43,1 1 0,3 4 1</inkml:trace>
  <inkml:trace contextRef="#ctx0" brushRef="#br0" timeOffset="127">2802 8156 9502,'-13'1'-1046,"7"1"1158,2 2-21,1 2 286,-2 1-172,0 3-38,0 1-89,0 2 7,0 0-54,0 0 15,-1-1-11,1 0 53,-1-1-36,2-2 39,-1-1-6,1-1-31,0-1 34,1-1-39,0 0-7,0-1 14,0-1-11,1 0-35,1-2 40,0 1-47,2-3 52,1-1-87,5-2 47,0-4-57,2-1 3,0-3 38,0-1-43,1-2 48,-1 0-22,0-1 10,-1-1-15,-1 1 21,-1 1 66,0 0 14,-2 3 3,0 1-11,-1 3-63,0 1 5,-1 2-3,-1 2 72,0 1 14,0 0 21,0 2-85,1 0-1,0 0-57,-1 0 78,2 0-55,0 2 6,0 0-19,0 1 12,1 0-27,-1 1 36,0 0-44,0 0 26,0 0 20,0 2-29,-1-1 28,0 2 14,0-1-10,-1 3 12,0-1-22,-1 1 3,0 1-1,0 1 5,0 0-31,0 2 23,0-1-24,0 3-119,1-2 32,0 2-99,0-3 82,2 1-292,2-2 94,2 0-86,2 0 220,1-2 194,2 0 0,1-1 0</inkml:trace>
  <inkml:trace contextRef="#ctx0" brushRef="#br0" timeOffset="128">10484 8162 9502,'2'-22'243,"2"17"-68,3 3 103,2 2-295,3 0-105,1 1-129,3 1 59,-3 1-186,1 1 78,-1 0-5,0 1 144,-2-1 161,0-1 0,1 0 0</inkml:trace>
  <inkml:trace contextRef="#ctx0" brushRef="#br0" timeOffset="129">2805 8199 9502,'3'10'-13,"-2"-4"87,-1 3 12,0 2 45,0 5 14,0 1-140,0 5 58,2 0-138,1 4 134,0 1-76,2 4 46,-1-1-18,1 6 41,-1-2 41,2 6 13,-2-3-21,1 4 73,0-2-63,1 4 51,0-3-61,0 4-4,2 2 17,-1 3 14,2 4-85,-1 2-1,3 2-22,1 7 20,-1-2 20,-1-6-7,0-5-46,0 1 17,-1-9 5,1 9-45,1 2 18,1 2-70,4 15 83,1-3-30,-1-1 68,3-4-64,-1-4 179,2-1-65,-3-6 153,4 0-120,-3-8 32,2 2-26,-3-7-11,2 2 21,-2-5-68,0 1 51,-3-5-38,1 1-82,-4-6-8,1 1-95,-3-4 107,-1-1-58,-1-4 21,-1-1-12,-2-4-205,-2-2 105,0-3-132,0-2 118,-2-2-372,0-3 108,1-3-112,-2-3 271,-2-6 265,-1-6 0,-2-4 0</inkml:trace>
  <inkml:trace contextRef="#ctx0" brushRef="#br0" timeOffset="130">15107 8287 9502,'0'-29'592,"0"22"-99,1 4-148,0 4-131,1 3-3,0 3-91,0 3-188,-1 2 20,-1 2-116,0 1 94,0 4 61,-2-1 32,-2 2 22,0-1 23,0 1 13,-2-2-16,2 1 13,-1-1-8,1-1-47,1-1 17,-1-1-41,0-2 47,2 0 14,-2-1 19,3-2-40,-1-2 29,2-1-40,0-1-15,0-1 42,0-3-55,3 1 49,1-2 22,2-2-20,1-2 18,3-2-19,0-3-23,3-3 19,0-2-15,1-3-27,-1 0-10,3-4 4,-3 2 1,2-3-2,-3 3-26,1-1 4,-1 2-28,-2 2 74,-2 3-41,0 2 41,-3 2-105,1 2 28,-2 2-95,-2 2 92,0 0-83,-1 3 64,0 1-86,-2 4 139,-1 3-49,-3 3 91,0 1-70,-4 4 50,0-1-37,-1 4 43,0-3-50,1 3-1,0-1 5,0-2-8,3 0 87,0-2 10,1-1 30,2-3-27,0 0 13,2-3 2,0-2 11,0 0 130,1-3-84,2-1 128,1-2-127,3-1 53,2-2-40,3-3-1,2-3-68,2-3-12,-1-1-37,4-5 64,-2 2-121,2-5 22,-2 2-103,1-3 125,-2 3-407,0-2 153,-1 4-306,-1-1-31,-1 4 151,0 1-133,-3 4 182,-2 1 39,-1 4 68,-2 1-31,-1 1 168,-2 3 30,0 1 113,-3 4 0,-1 4 0,-3 1 0,-1 3 0</inkml:trace>
  <inkml:trace contextRef="#ctx0" brushRef="#br0" timeOffset="131">15442 8544 9502,'4'-6'57,"-3"2"91,-1 0-24,0 1 146,0-1-58,0 0-97,-3 1 5,0 0-57,-2 0 50,-2 1 26,1 1 1,-2-1-6,1 1-63,0 0 6,-1 1-7,0 0 71,1 0-48,0 1 80,1 2-91,0 3-17,1 0-49,0 2 19,1-1-86,0 2 81,1 0-87,1 0 73,1 0-60,1 0 5,0-2 6,0 0-49,1 0 101,2-2-50,1 0 50,1-1-19,2-2 12,1 0-21,0-1 18,2-1-22,-1 1 16,1-2-11,0 1 2,1-3 10,-1 0-10,-1-3 14,1-1-34,-2 0 25,1-2-26,-2 0 31,0-1-75,-1 0-21,-1-1-2,0 0-65,-2 0 53,1-1-17,-2 2 26,-1 0 34,-1 1 25,1 2-37,-1 2 10,0 1-11,-1 2 4,-1 0-5,-2 1 86,0 3-64,-2 0 63,-1 4 30,1 0-13,0 3 87,0 1-89,0 1 101,0 0-71,2 0 115,0 1-109,2-2 15,-1 0-71,3 0 44,0-3 49,0 0 18,0-1 44,3-3-35,1 0 33,2-1-59,3-2 37,2-2-62,0 0-15,3-4 12,0-2-20,2-2 35,-1-2-13,4-3 21,-3 0-32,3-3-22,-2 1 13,1-3-20,0 0-6,0-2-4,-1 1-12,-1-1 18,0 0-141,-3 1 39,-2 1-120,-1 0 90,-3 4 18,-1 3 45,-3 2-19,-2 4 27,0 2-5,-3 3-5,-2 2 1,-4 3 43,-1 5-38,-4 5 38,-1 3-28,-1 2-1,-1 2 21,0 3-17,0-1 63,1 2-46,0-1 39,1 0-42,3-2-49,0 0-14,3-3-10,1-1 16,2-1 40,2-2 4,1-2 1,1-2-5,1 0 3,1-3-7,2-2-4,1-2 0,3-1-8,1-1 6,1 0 44,1-3 19,0 0 10,3-3-16,-3-2-13,3-1-23,-2-1 29,1-2-64,-1 0-2,1 0-10,-3 0 10,2 1 65,-4 1-23,0 1 21,-1 3 6,-1 0-28,-1 2 30,-1 1-40,-1 1 4,0 3-3,-2 0 1,1 5 3,-1 0 69,-1 4 20,-1 1 12,-1 0 23,0 0-40,0 1 3,0-1-11,1 0 15,0-2-1,1-1 9,1-1 71,0-2-50,0 0 72,2-3-72,2 0 67,1-2-52,2-1 76,2-1-65,0-1 30,4-3-39,-1-4 13,2-1 29,0-3-48,2-2 62,0-3-58,-1 1-101,1-3 5,1 0-101,-4 0-122,1-1 64,-2 3-107,-2-2 143,-3 4-12,-1 0 37,-2 4-52,-3 1 41,0 4-29,-3 2-12,-1 2 27,-4 3 19,-2 3 43,-3 6-11,-2 2-4,-1 6 111,2 1-1,-2 4 89,1 1 70,2 2-63,0 0 77,2 1-57,2-1-36,2-1-20,0-1-18,3-2-19,1-1-209,0-2 79,2-2-146,1-1-16,2-2 86,3-2-75,2-1 87,4-3-415,2-1 114,3-2-316,0-2 429,4 0 121,0-3 183,1 0 0,0-1 0</inkml:trace>
  <inkml:trace contextRef="#ctx0" brushRef="#br0" timeOffset="132">14067 8400 9502,'6'-24'2212,"2"16"-2195,0 2-301,4 3 79,0 2 38,3-1 10,-1 1 37,1 0-25,-2 0-67,-1-1 6,-2 2-60,-1 0 70,-2-1 25,0 0 40,-4 0 0,1 0 58,-3 0 15,-3 0 58,-2-1 0,-3 0 0</inkml:trace>
  <inkml:trace contextRef="#ctx0" brushRef="#br0" timeOffset="133">14556 8430 9502,'-14'-29'1445,"8"20"-1363,3 5-52,1 2-776,1 1 398,0 0-533,-1 1 601,0 0 134,-2 2 54,-3 0 92,0 0 0,-4 0 0</inkml:trace>
  <inkml:trace contextRef="#ctx0" brushRef="#br0" timeOffset="134">8465 8456 9457,'3'-3'182,"-1"2"32,0 1-41,0-1 86,-1 1-127,1 0 113,-1 0 25,0 0 13,0 1 46,-1 0-174,0 0 10,1 1-195,-1 0 44,0 1-134,0 0-382,0 1 123,0 1-163,0-1 309,0 3 233,0-1 0,0 3 0</inkml:trace>
  <inkml:trace contextRef="#ctx0" brushRef="#br0" timeOffset="135">13153 8965 9502,'-73'-51'3463,"51"35"-4042,9 7 46,10 6-411,6 5 506,8 1 438,5 4 0,3-1 0</inkml:trace>
  <inkml:trace contextRef="#ctx0" brushRef="#br0" timeOffset="136">8708 9387 9502,'-13'-14'531,"9"9"-85,2 1-114,2 1-126,0-1-3,2 0-72,3-1-144,1-1 34,5-1-113,-2-3 58,4-1 31,-1-3 27,3-3 30,-2-2 80,2-3-25,0-1 25,-2-1-69,1-1 14,-1 0-52,-2 1 44,0-1-29,-3 3 18,2-2 13,-4 5-6,1 0 2,-2 4 2,-1 2 3,-1 2-74,-2 2 29,2 3-85,-3 2-99,1 1 29,-1 5-79,0 2 67,-1 8 29,-2 4 42,-3 6 4,-1 5 63,0 1-20,-3 6 11,1-1-39,-2 5 13,1-2-28,0 3 16,0-6 60,0 5 20,1-6 27,0 0-25,1-4 33,1-2-63,1-3 75,2-1-22,0-4 28,1-1-7,1-3-10,0-2-58,1-2 6,1-3 1,0-1 7,0-2-41,0-2 33,1-1-31,1-1-13,1 0 38,2-4-41,1-3 51,2-2-128,0-5 29,1-1-126,0-2 14,-1-2 22,2-1-32,0-2 74,-2-1 59,1 0-3,0 0 47,-2 2-61,0 1 153,-2 2-46,0 2 128,-2 4-120,0 0-32,0 6-35,-2-1-19,1 4 201,-1 1-44,0 2 144,1 2-120,-2 1-33,1 4-45,1-1 13,-1 4-60,1-2 3,-1 1-12,2 0-4,0-2-19,1 0 30,0-1-41,1-2 37,-1 0 14,2-2-23,0 0 15,1-2-1,0 0 1,1-1 9,1-1-66,0-3-10,1-1-7,0-1 12,-1-3-16,0 1-21,0-2-4,-2 1 6,-1-2 27,0 1 18,-2-1-31,0 2 88,-2 1 5,-1 2 3,1 0-15,-2 3 47,0 1-18,0 2 84,-1 1-18,0 1 20,-2 4-44,-1 2 17,-1 4 4,0 1 7,1 4 91,0-2-95,0 2 32,2 0-66,0-2 31,1 0-90,1-1 62,-1 0-72,1-3 74,1 0-55,0-3-8,2 0-15,1-2 17,1-1 38,2-2-18,0-1 14,2-1-99,0 0 34,1-3-83,1 0 79,0-4-81,0 0 63,1-2-83,-2 0-16,2-2 13,-3-1-39,1-1 69,-1 0-72,-2-1 42,1 0-69,-2 0 56,0 1 28,-1-1 18,-1 1 19,-1 1 19,-1 2 31,-1 2-35,0 2 20,-1 2 70,0 1-21,0 3 122,-1 3-58,-1 4-48,-1 2 16,0 2-27,1 2 37,0 1-14,0 0-6,2-1-36,-1 1 1,1-1 6,1-1 6,-1-2-4,1 0-5,0-4 3,2 1 39,-1-1-29,2-2 35,-1-1 2,1-2 18,0 1-1,2-2-5,-1 0-52,1-2 10,0-1-7,0-2-44,0-1-16,0-1 0,-1-1 14,1 0-60,-2-2 25,2 0-107,-2-1 110,0 0-44,0-1 45,0 1-32,-1 1 71,-1 1 23,0 2 24,-1 2-37,1 1 79,-1 1 93,-1 1 31,0 3 50,0 1-168,1 4 50,-1 0-30,1 2 10,0 0 21,2-1-69,0 0 49,1 0-31,0-1-56,2-2-28,-1 0-21,1-1 29,1-1 2,0-1 42,1-1-50,-1 1 24,0-2 8,1 1-17,-2-2 16,1 0-65,-2-1 41,0 0-44,-1-1 64,0 2-38,-2 0-15,0 0-3,0 2 5,-1-1 34,-1 2 2,1 1 64,-1 4-44,0 1 47,0 3-70,-1 1 2,1 1 2,0 0 7,0 0-170,-1-1 39,2 0-108,-1-1 90,3 0-87,2-2 39,2-2-75,1-2 69,0 0 72,1-3-37,1 0 73,-2-1 8,0-1 51,-1 0 37,0-5 0,0 1 0,0-3 0</inkml:trace>
  <inkml:trace contextRef="#ctx0" brushRef="#br0" timeOffset="137">9290 8961 9502,'-9'0'1125,"7"1"-1063,0-1-91,4 1-159,1 0 75,5 2 113,2 2 0,4 1 0</inkml:trace>
  <inkml:trace contextRef="#ctx0" brushRef="#br0" timeOffset="138">9150 9013 9502,'-14'-24'0,"9"16"2,2 4-52,2 1-133,1 2-26,1 0-106,1 1 112,0-1 74,2 2 71,1 1 58,1 1 0,1 1 0</inkml:trace>
  <inkml:trace contextRef="#ctx0" brushRef="#br0" timeOffset="139">10794 9015 9502,'-4'-32'-378,"6"25"76,7 5 302,3 2 0,4 1 0</inkml:trace>
  <inkml:trace contextRef="#ctx0" brushRef="#br0" timeOffset="140">9896 9007 9502,'-5'-18'424,"2"13"-63,1 2-136,1 2-100,1 3-32,0 2-16,-1 7 23,0 1 31,-1 6 0,-1-1-72,-1 5-5,-1-3-12,-1 3-35,1-2 96,-2 2-48,1-2 55,-2 0-28,1-2-23,0 0-3,2-3 3,-1 0-19,1-2 5,0-1-2,2-2-75,0-1 62,2-3-84,-1-2 65,2-1 39,0 0 11,2-2-32,0-1-63,5-2-36,0-2-23,5-3-14,1-3 20,2-1-43,2-2 81,1-2-57,1-1 35,1 0-10,0 0-40,-1 0 79,-3 3-39,1-1 35,-3 4-32,-1 0 11,-3 3-16,0 0 2,-2 2 25,-3 1-27,-1 2 28,-1 0-52,-2 2 41,-2 1-39,-3 2-8,-5 3 0,0 1-27,-3 0 91,-1 3-17,-1-1 58,0 0-67,-1 0 75,2 1 9,0-1 12,2 1-16,0-1-63,2 0 7,1 0 1,2 1 118,1-1-19,2 1 118,1-3-118,1 3 88,1-2-87,1 1 97,1 0-52,1-1-11,3 0-29,1 0-15,0-1-55,3 0 48,-1-1-47,1-1 60,1-1-14,0-1 13,1-2-19,1 0 41,0-1-32,1-2 26,0-1-33,2-3 55,-2-2 10,2-2 14,0-2 44,-1-1-86,0-1 46,1-1-44,-2-1-20,1-1 32,-2-1-27,0 0-22,-1-2-21,-1 0 6,-2-1-2,1 1 56,-4 0-16,1-1 0,-2 3-60,-1 0 67,-1 4-70,-1 1 80,-1 3 16,0 1-36,-1 4 41,0 1-45,0 2-82,0 0-6,-2 4-12,-2 0-50,0 4 121,-3 2-56,0 4 65,-1 1-26,1 0 10,-1 4-18,0-2 9,0 3 38,2 0-46,-2 2 40,2-2-5,0 3-13,1-1 29,0-1-37,2 1-4,1 0 7,0-3 4,2 0-38,-1-2 36,1-2-37,1-2 37,3-1 8,0-1-10,2-3 6,2-2-13,1-1 2,0-2-6,3 0 5,-1-2-51,3-1 39,-1-3-38,1-1 49,-1-1-59,0-3-18,-1 1-3,-1-2-68,-1 0 73,0-2-82,-2 0 81,-1-2-101,0 1 73,-2 0-88,0 0 66,-2 0-9,-1 1 50,0 2-34,-2 0 42,0 4-36,-3 0 25,0 3-37,-4 1 187,0 2-52,-2 1 127,-1 2 37,1 2-79,-2 2 74,3 1-72,-1 4 24,2 0-24,1 1 60,1 2-92,2 0 81,1 0-45,0 1 28,2-1-27,1 0-29,1-3-21,2 2 41,1-4 0,2 1 52,1-3-37,1 0 28,0-2-63,1-1 27,0-2-26,2 0 5,-1-2-7,0 0-1,1 0 5,0-3-54,-1 0-30,1-2 10,-1-1-65,0-2 48,-1 0-7,-1-1 7,0 1 62,-1-2-18,-1 0 11,-1 0-55,-1 1-17,-1-1-60,-1 3 40,0-2-54,-1 4 47,-1-1-14,0 3 18,0 1-173,-1 0 190,0 3-195,0 1 232,0 5-52,0-1 79,0 3-5,0 0 22,0 1 17,0 1-83,0-1 31,0 1-38,0-1 57,0-1 15,1-1 24,1 0-23,2-1 44,1-2-70,1-2 82,1 0-19,1-2-28,0-1 34,1 0-55,1-1-58,0-2 43,0 0-44,1-4 55,-1 1-3,2-1 12,-2 0-11,0-1-107,0 0 8,-1 1-101,-1 1 106,0 0-31,0 2 33,-2 0 0,0 0-53,-1 2 84,-1 0-50,1 1 50,-2 1-33,1-1 18,-1 2-15,0 0 52,0 2-18,1 1 22,-1 1-29,0 1 23,-1 0-15,1 1 20,-1-1-27,2 1 69,-2-3-43,2 3 47,-1-4 2,1 1-50,-1-1 58,2-1-64,0-1 53,2 0-38,-2-1 44,2 0-46,0 0-44,0-1 32,1-1-37,0-1-16,0-1-16,0-1-5,-1 0 9,0 1 52,-1-1-5,1 0-1,-3 2-11,3-1 16,-3 1-22,2 0 14,-2 0 22,1 2-20,-1 0 23,1-1 6,0 2-21,0 0 24,0 1-22,-1 1 20,1 1-6,-1 1 14,1 0-18,0 2-5,-2-1 6,1 1-7,0-1 78,0 0-58,0-1 62,0 0-75,0-2 120,0 0-29,0 0 114,1-1-72,1-1-26,0 0-30,-1-1-21,2-1-55,-1-2-1,1-2-11,-1 0 24,0-1-97,-2 0 35,0-3-128,-1 1 42,0-2 32,-2 1-32,-1-3 43,1 1-66,-2-1 29,0 1-67,-1 0 126,-1 2-17,-1 0 51,0 4-5,-2 2-19,2 2 0,-3 2 23,0 2-28,1 2 85,-1 4-7,0 1 77,1 3-74,-1 1 14,2 1-61,0-1 42,2 2 171,2-1-15,0 0 112,0 0-60,1-1-81,1-1 53,1 0-96,2-2 51,1-1-84,1 0 50,2-2-40,-1-2-16,2 0 9,0-2-22,0-1 29,1-1-12,0-1 8,1 0-21,-1-1-118,0-1 23,-1-2-112,0-2 4,0 0 37,-1-2-57,0 0 115,0-2-93,-2 1 83,0-3-106,-1 2 96,1-3-143,-2 1 98,1-1-120,-1 2 186,1 1-48,-2 0 98,1 4-97,-2 0 19,1 3-17,0 0 12,-1 2 55,0 0 88,-1 3 8,1 0 92,-2 3-49,1 0-5,0 3 4,0-1-53,-1 0 68,1 1-38,0-1 61,0 0 0,0-1 9,1-1-22,0 1-19,0-2-20,1 0 20,1-2-3,-1 0 9,0-1-52,2 0 22,0-1-14,-1-1-32,1 0-22,0-2-1,1-1 11,0-2-10,-1-1-22,1-1-3,-1 0-54,0-1 32,0 0 0,0-1-2,-2 0-18,2-1 5,-2 1-66,0 0 58,-1 1 18,0 2 9,0 1 25,-2 2 16,1 1-37,-1 2 103,0 2-38,0 0 30,-1 5 56,1 1-36,-2 2 2,0 1 5,0 0-35,1 2 37,0 0-15,1 1 65,-1-1-90,1 1 59,0-1-64,1 1 74,-1-3-54,1 0 58,1-1-66,1-1 68,1-2-5,0 0 26,0-2-19,0-1-38,1 0 0,0-2 9,0-1-100,2 1 34,-2-2-91,1 0-70,0 0 43,1-2-59,0-1 71,-1-1-106,0-2 39,0 1-90,-1-1 89,-1 0-24,0 0 32,-1-2-78,-1 1-14,1-1-10,0-1-38,-1 0 54,-1 1 127,1 0-67,0 2 119,-1 1 16,1 1-4,-2 2 94,2 2-101,-1 0 138,0 1-75,2 1 111,-1 0-82,1 2 30,1 0-22,1 2 40,0 0-23,2 2-6,1-2 48,1 2-57,1-2 404,2 2-144,-1-1 274,3 0-244,0 1-35,1-1-67,-1 0 11,0-1-1,0 1-37,-1-1-16,-1 0-27,-1 1-83,0-1-24,-4 1 11,1-1-66,-3 0 36,-1 1-1,-2 0 30,-1 0-155,0 0 74,-1 0-176,-1 1-147,0-1 88,-4 0-151,1 1 165,-3 0-254,-1-2 85,-1 0-198,0-1 196,-2 1-225,-1-2 146,-2 0-39,1-2 277,-4 1 232,-2-1 0,-1-1 0</inkml:trace>
  <inkml:trace contextRef="#ctx0" brushRef="#br0" timeOffset="141">12072 9345 9502,'0'-36'782,"0"22"-492,3 2-35,2 1-6,2 1-90,1-1-35,2-1-25,-2 2-2,1-1-2,0 2-26,-1-1-5,-1 1-85,1 1 76,-2 1-104,-1 1 112,0 1-108,-1 2 80,0 0-92,-1 1 30,0 2-7,-1 0 20,0 1 12,0 5 92,-1 1-34,1 6 39,-1 2-26,-1 4-24,1 2 25,-1 0-30,1 2-1,0-3 11,-1 1-7,1-2 26,0-2-113,0-1 34,0-3-94,0 0 35,1-3 42,-1 0 5,1-3 45,1-2-12,0 0 7,0-3-37,1 0 21,0-1-77,0-1 2,2-1-4,0 0-133,1-4 80,0 0-125,2-5 119,-2 1-94,1-3 74,-1-1-101,0-2 2,-2-1 33,1-2-37,-2 2 91,0-3 68,-1 1 60,0 2-32,-1 1 80,-1 3-95,0 1 54,-1 3-46,0 2 113,0 3-33,0 1 114,0 3 44,1 1-62,-1 3 83,1 2-14,1 2-53,0 0 73,2 0-86,0 0 60,1 0-84,2-1 34,-1 0-49,1-2-8,-1-1 19,1 0-17,1-2-22,0-1 19,0-1-31,1-1 47,0 0-70,0-1-8,1-1-17,-1-3-102,1 1 68,-1-2-100,0-1 94,-1 0-60,0-1 58,-1 0-65,-2 0 54,0 0-33,-2 0 8,-1-1 11,0 2-12,-2-1 53,1 2-36,-2-1 26,-1 3 22,-1 0 33,-2 2-3,-1 0 49,0 2-11,-1 0-8,0 2 10,1 2 31,-1 1-7,1 3 84,2 1 28,-2 3-39,2 0 71,-1 3-115,2-1 20,0 2-73,1 0 44,2 0-28,0 0 66,0-2-9,0 0 22,0-1-64,0-1-42,2-1-10,1-3 12,2 0-14,0-2-17,2-1-10,0-2-51,1-2 44,0 0-18,1-1 24,0-2 27,2 0 0,-1-3-4,1-1 1,-1-1-149,0-1 33,-1-1-113,1-1-54,-1 1 91,-1-3-88,0 0 86,-1-1-39,-1 0 10,-1-1-56,0-2 93,-1 2 7,-1-2 42,0 3 66,-1 0 76,-1 3-10,0 1 73,-1 1-156,0 4 216,0 1-124,-1 1 153,0 1-46,-1 2-57,0 2 53,0 2-47,0 1 121,-1 1-40,2 1 97,0 0-81,1 1 20,-1-1-6,1 0-4,0-1-58,1-1-7,0 0-43,0-2 44,2 0-61,0-1-3,1-1-8,1-1-47,-1-1 71,3 0-36,-2-1 46,1-1-70,0-1-22,1-2-16,-1 0 21,0-2-12,0 0-15,0-1-22,-1 1-45,-1-1 35,-1 1 5,0 0 0,-1-1 29,-1 2 13,0 1-20,0-1 42,0 2-4,-1 1 3,-1 2-11,0-1 14,0 2-10,-2 0 8,0 2-11,-1 2 81,0 1-13,-1 2 82,1 2 25,0 3-20,0-2 50,0 5-80,0-3 23,1 4-18,1-2-11,0 0-25,2 0-33,-1 0 2,0-3 14,1 1 31,0-3-19,0 0 34,2-1-61,-1-2-14,3-1-9,1-1-20,0-2 33,3-1 8,-1-1-17,3 0 22,0-1-46,2-2-13,0-2 2,1-1-62,-1-2 21,2-1-5,-3 0 15,1-2-34,-2 0 23,0 0-96,-2-1 95,0-1-55,-1 1 38,-2-1-28,0 0-35,-3 1 0,1-1 4,-2 2 7,0 1 97,-2 1-27,1 3 34,-3 2-68,-2 1 72,-1 1-15,-2 1 31,0 3 71,-1-1-58,-1 5 85,1-1-72,0 3-17,1 2-8,1 0-26,0 2 119,3 1 63,1 0 54,1 2 10,1-1-43,1-1-27,0 0-15,0-1-3,2-1-49,1-1 0,0 0-3,2-3 42,1-1-27,1-2 38,0-1-65,1-1-42,1-1 21,1-1-30,1-1 51,1-1 9,0-1-4,0-1 6,0-2-136,1-1 27,-3 0-121,2-2 50,-3 1 15,0-2 3,-1 1 41,-1-2-34,-1 1-4,0 1 12,-2 0-15,-1 1 47,0 2-7,-1 1 1,-1 0 8,0 3-109,0 0 77,0 3-83,-1 1 180,-2 5 20,1 0 0,-2 2-13,1 1 17,0 0-16,-1 0 76,2 0-67,-1 1 42,2-2-11,-1-1-5,1 0 9,0-2-62,0 0 43,0-1-31,0-1 57,1 0-42,2-2 31,1-1-93,2 0 42,1 0-47,-1-1 49,3-2-56,-1 0 34,2-2-41,-2-1 54,1-1-40,0-1-24,0-1 3,-1 0-57,-1 0 31,0 0-13,-1 1 8,0 0-7,-2 1 42,1 1-51,-2 3 43,0-2 9,-1 3-21,0 0 25,-1 1 52,1 0-41,0 1 39,-2 3-54,1 1 65,-1 2 29,0 2 8,0-1 42,0 1-40,0 1-2,0-2 2,-1 0-15,1-1-19,0 0 28,-1-1-20,0-2-19,1-1 32,0 0-28,1-1 50,1-1-37,2-1 34,1 0-38,2 0-71,1-2 11,1-2-71,0 0-48,1-2 28,0-1-70,1-2 102,-1 1-122,0-1 73,0-1-117,-1 0 101,0 0 25,-2 3 34,0-1 20,-1 3 31,-2 0-27,1 1 5,-2 2 57,0 0-51,-1 2 105,0 2-80,-1 1-6,0 3-14,0 2-16,-1 2 57,0 0 151,0 3 4,0-2 85,-1 2-28,0-2-83,1 0 62,-2 0-103,1-2 12,1-1-63,0-2 36,0 0-27,1-2 148,1-1-48,3-2 130,0 0-109,2-2 8,2 0-80,1-4 33,0-2-84,3-3 17,1-3-23,1-2-47,1-2 86,1-3-48,0-2 57,1-3-127,0 0 28,1-6-113,-3 4 101,2-4-128,-4 4 79,-1-3-101,-2 5-2,-1 0 42,-3 5-50,-1 2 47,-3 6 121,0 1-55,-2 4 95,-1 3-113,-1 2-1,-3 4-6,-3 2-2,-2 6 103,-3 3 16,-2 6 1,0-1 13,-1 5-83,0 0 63,0 3-40,1 0 90,1 1-59,1-1 33,1 1-41,2-2-142,1-2 29,2-2-113,2-1 35,1-3 32,3-2-14,0-3 62,1-2-53,3-1 62,2-3-49,2-2 44,2-1-52,1-2 27,2-2-27,0-1 39,1-2 0,-1-3-10,0 0 7,0-2 12,0-1 3,-2-2 9,1 0 45,-2-2 16,1-1 48,-2-2 0,-1 1 0,-1 2 0,-1 0 0,-1 3 0,-1 1 38,-1 3-8,-2 1 34,1 3-47,-1 1-20,0 0-32,0 3 304,0 1-63,-1 3 235,0 1-61,1 0-92,0 1 29,0-1-78,0 0-33,1-1 17,0 0-23,0 0-13,2-2-42,1 1-15,0-2 1,1 0 0,2-1 15,0 0-11,1-1 10,-1 0-136,2 0 29,-1 0-121,0 0 25,0-1 11,0 0-22,-1-2 64,1 1-15,-2-2 13,1 1 5,-3 0 4,2 0-4,-3 0 25,1 0-23,-2 1 17,0-1 16,-1 1-13,0 0 12,-1 1-30,0 0 20,0 0-16,-1 0-3,1-1 20,-2 2-21,0-2 24,0 1-39,-3 0 27,0 1-33,-1 0 37,-2-1 3,1 1-3,-1 0 1,0 1-4,0-1-5,-2 4 2,2-1-8,-1 3 16,0 0-10,1 2 12,0-1 17,0 1-19,0 1 22,1 0-25,0 0 30,2-1-22,0 1 24,2-2-29,-1 1-8,2-1 6,0 0-8,1-2-4,-1 1 12,2-2-12,0 0 16,2-2-31,1 1 21,1-1-22,3-1-4,-1 0 22,3-1-27,-1 0 31,1-2-35,-1 0 25,2-2-30,-1-1 34,0-1-84,-1-1 20,1-2-79,-1 0 82,0-3-10,-1 0 52,0-2-32,-1 0-293,0-2 41,-1 1-189,-1-1 287,-2 3 46,-1 2 104,-1 1-57,-1 3-44,0 1 43,-1 3-74,-2 0 64,-1 2 149,-1 2-6,-1 3 138,-1 1-2,-1 4-67,2 1 45,-1 2-29,1 1 6,1 1 14,0 0 19,1 0-22,2-1-2,0-1-30,1 0-20,0-2-7,1-1-27,1-1 40,1-2-25,1-1-39,3-1 30,1-1-28,1-2 28,2 0 25,0-1-33,2 0 19,-1-1-259,1-1 61,0-2-160,0-2 41,-2 0 91,2-1-70,-3-1 101,0-1-83,0-1 75,-2-1-95,1 0 85,-1-1 11,-1 0 10,-1 1 27,1 1-52,-2 1 94,-1 2-80,0 2 85,-1 1 48,0 2-16,-1 1 132,1 1-11,-2 1-5,1 1 38,0 3-86,0 0 68,-1 2-48,1-1 67,-1 1-42,0-1 22,1 0 7,1 0-14,-1-2-13,1 1-44,1-2-3,0 0-3,0-1 57,1-1-6,0-1 6,0 0-68,1 0 1,-1 0-36,1 0 56,0-3-56,-1 0 35,1-1-39,-1-2 47,0-1-45,0 0 29,0-1-42,0-1 45,0 0-9,0 1 7,-1-1-21,1 1-25,-2 2 67,1 1-56,-2 1 41,0 2-9,0 0-43,-1 4 49,0 0-17,-1 7 5,0-2 37,-2 4-27,1 0 29,0 0-37,0 1 6,1-1-6,0 2 1,0-2 61,1 1 18,0-2 0,0 0 60,1-3-50,0 0 22,0 0-23,3-3 11,0 0-5,2-2 31,0 1-34,2-3-73,-1 0 20,3 0-19,0 0-16,0-3 12,2 0-27,-1-2 24,0-1-42,0-2 21,-1 0-80,-1-1-20,-1-1 19,-1-1-67,-1-1 103,-2-1-255,1 1 118,-3-2-183,0 2 124,-1-1 29,-1 3-2,-2 0 9,-2 3 51,-2 2-44,-2 2 85,-1 1-134,-1 2 413,-2 3-131,1 1 272,0 4-111,1 1-108,-1 3 35,3-1-60,-2 2 117,4 0-43,1 1 97,1-1-80,2 0 59,0-1-39,2-1 84,0-1-17,2-1-5,1-1 19,2-1-73,3-1-30,2-1-6,1-1-50,1-1-41,0-2-18,2 1-53,-1-2 73,1 1-38,-2-2 8,2 0 9,-2 0-154,1-3 95,-3 0-114,1-1 79,-2-2 51,0 1-27,-1-1 2,-1-1 6,-1-1-324,0 1 112,-3 0-224,2 1 174,-3 0 54,1 1 80,-1 2-15,-1 1-93,0 1 103,0 4-130,-1 0 160,0 6 319,0 0-62,0 2 236,1-1-206,-1 0 99,1-1-93,1 1 118,0-2-6,2 1-68,0-1 42,0-2-44,2 1 9,0-2-1,1 0 29,0-1-62,2 0 28,-1-1-44,3-1 25,-1 1-60,2-1 22,1-1-37,0 1 26,1 1 55,-1-1 32,1 1-11,0 1-67,-2-1-99,1 2-1,-2 0 16,1 0-155,-3 0 26,0-1-114,-1 1 102,0 0 81,-1 0-4,1 0 47,-1-1-619,0 0 171,-1-1-455,0 1 389,-1-2-204,-1 1 179,0-2-568,-2 1 425,-2-1-124,-3 0 488,-5 0 121,-4-2 143,-5-1 0,-3-3 0</inkml:trace>
  <inkml:trace contextRef="#ctx0" brushRef="#br0" timeOffset="142">14766 9385 9502,'9'-38'1702,"-4"23"-1521,0 2-111,2 2-14,2 2 204,0 0-39,1 1 182,-1 1-119,0 0-256,0 0 23,-1 2-201,1 0 80,-2 0 42,0 1 24,-2 1 54,0 1 45,-2 1 5,1-1 7,-2 0-17,1 2-93,-2 0 40,1 0-49,-1 0 52,-1 2 14,0 2-11,0 1 42,0 1-96,0 3 9,-1-1-30,0 1-31,-2 0 45,1 1-18,-1-1 18,0 0-10,0 1-6,0-2-13,1 0 12,0-1-14,1 0-4,1-1-13,0-2 15,0 1 28,0-1 12,1-1-19,2-1 17,3 0-17,1-2 15,3 0-30,0-1 23,1-1-20,2-2 22,0-2-79,0-1-14,1-3-9,-1 0-36,0-1 49,-1-1-1,0 0-2,-2 0 68,0 0-37,-1 2 29,-3 1-58,0 1 114,-2 3-25,0 0 44,-3 2 59,1 2-107,-2 1 62,1 3 9,-2 2-20,-1 5 90,-1 0 0,0 4-9,-2 1 23,1 1-54,-1-2 1,2 2-34,0-2 5,1 0-17,-1-2-24,3 1-15,-1-3-1,1-1-16,1-1 45,-1-2-16,3-1 17,2-2-54,2 0-32,0-3 8,2 0-18,1 0-41,0-1 2,2-3-91,-1-1 90,1-2 21,-1-1 26,1-1 27,-1-2-219,0-1 50,-1-1-141,0-1 87,-2-1 57,1-1-1,-2 0 24,0 0 64,-2 1 45,0 1-5,-2 4 14,1 1 64,-2 3-9,-1 1 108,1 2 31,-1 2-47,-1 2 7,0 2 129,1 4-111,-1 0 156,0 3-10,0 0-62,0-1 41,1 0-39,1 0-62,-1-1 19,1-1-51,1-1 26,0-1-108,1 0 89,2-1-78,-1-2 76,1 0 6,1-2-12,1 0 4,0 0-157,0-1 37,0-2-112,0-1 46,0-1 3,-1-2 37,0 0 1,-2-1 78,0 0-26,0-2 22,-2 1-65,0-1-95,-1-1-7,-1 1-60,0 0 32,-1 0 14,0 3 15,-1 0 26,0 2 131,-2 1-56,-1 3 67,-2-1-18,1 4 35,-1 0-6,0 4-14,0 2 47,0 1-19,0 3 106,1 1-80,1 2 21,0-2-25,1 3 22,1-1-35,1 0 28,1-1-26,-1-1 14,1-1 50,1 0-59,0-3 54,2 0-112,0-1 44,4-1-52,-2-2 53,3 1-36,-1-3-27,3 0 15,0-2-18,0-1 56,1 0-30,1-1 22,-1-1-142,2-2 44,-2-1-126,1-3 121,-2 2-92,3-4 84,-3 0-101,0 0-47,-1-2 27,0-1-74,-1 0 109,-1-1-70,-1 0 65,0 1-71,-2 2 58,-1 1 123,-1 3-3,0 1 93,-2 1-88,1 3-91,-1 0 18,0 3 114,-1 1 24,1 4 131,-1 1 54,-2 2-60,2 0 78,-1 0-92,1 0 61,-1 0-34,2-1 64,0-1-34,0-1-21,0 1-19,0-3-14,0 1-36,3-2-16,0 0 52,1-2-43,1 1-66,0-2-2,1 0-101,0-1-1,0 0 9,1-2-41,0 0 77,0-4-52,-1 1 47,1-1-56,-1-2-16,-1 1 62,0 1-33,-1 0 74,-2 1-21,0 2-5,-1 2-10,0-1 109,-1 4-16,-1 1 105,-1 4 74,-2 2-43,-1 4 75,0 0-81,0 2 51,1-2-38,0 3 68,1-2-166,1 1 31,1-1-76,0-2 86,2 1-314,1-2 86,3 0-229,2-1 190,3-1-358,4 1 122,2-3-265,1-1-17,2 0 435,2-2-157,1 0 375,-1-1 0,1 0 0</inkml:trace>
  <inkml:trace contextRef="#ctx0" brushRef="#br0" timeOffset="143">8394 9307 9502,'-3'-11'-146,"2"8"-222,1 1 150,1 3-150,-1-1 707,3 4-50,1 0 323,-2 1-272,1 1-2,-1-1-121,0 0 77,1-1-108,-2 0 6,1-1 2,0 0-25,-1-1 103,0-1 176,0 0-215,-2 0 110,0-2-311,-4 0-361,2-1 152,-1 0-248,1 0 221,0-1-446,1 1 469,0 0-397,2 0 578,-1 0 0,-1 0 0</inkml:trace>
  <inkml:trace contextRef="#ctx0" brushRef="#br0" timeOffset="144">11856 9435 9502,'-10'-16'1961,"7"12"-1648,0 0-355,2 2-62,2 1-307,2 1 1,1 0 0</inkml:trace>
  <inkml:trace contextRef="#ctx0" brushRef="#br0" timeOffset="145">11837 9451 9502,'0'-8'515,"0"4"-424,1 3 40,-1-2 14,2 2 31,-2-1 21,2 1 84,-1 1-84,-1 2 48,1-1-69,-1 5 22,0-2-16,-1 4-36,-2 0-21,0 0-6,-1 2 16,0-1-73,1 1 6,-1 0-73,2 0 83,-1 0-399,2 0 127,0 0-280,1 0-242,-1 0 207,2-1-96,0-1 310,1 1 295,1-2 0,2 0 0</inkml:trace>
  <inkml:trace contextRef="#ctx0" brushRef="#br0" timeOffset="146">14092 9686 9502,'-22'-27'662,"13"18"-99,3 3-219,1 3-369,3 2-635,0 0 167,1 1-244,1 1 618,1 1 119,0-1 0,3 3 0</inkml:trace>
  <inkml:trace contextRef="#ctx0" brushRef="#br0" timeOffset="147">14236 9659 11080,'-4'0'365,"3"1"-434,1 0-298,0 3 216,1 1 99,-1 1 42,3 1 10,2 1 0,1 1 0</inkml:trace>
  <inkml:trace contextRef="#ctx0" brushRef="#br0" timeOffset="148">11458 10181 9502,'0'-12'333,"0"6"-79,2-1 238,2-2 28,3 0-135,2-2 108,2-1-134,1-2-91,1 0-45,2-1-40,-1-2-72,2 0 15,-1-2-1,0 1-5,-1-2 24,-1 0-27,0 0 17,0 0 2,-2 1 11,0 2-7,-2 0 6,0 4-15,-1 0 0,-2 3-4,0 3-28,-2 2-187,1 1 37,-2 2-118,-1 0-43,0 3 81,-1 1-81,1 4 71,-1 3 72,-1 3-42,0 4 70,-1 1-37,-1 3 65,-1-1-75,-1 3 50,-2-1 7,0 1 49,-1-1 1,0-1 52,1-1-79,0-1 45,1-3-36,0-1 11,1-2 6,1-1 1,1-3-13,0 0-6,1-3 3,0-1-3,1-1 1,0-2-2,0-2 1,0-1 0,1-5-57,-1-1-134,1-2-11,1-1-61,-1-1-32,1-2 77,-1-1-69,-1 0 58,0 0 126,0 1-8,0 0 64,0 2 123,0 2-75,0 2 140,0 2-163,0 2 5,0 2-85,0 0 38,-1 3 40,0 0 135,1 5-7,0 1 72,1 3 4,0 0-37,1 3 65,2-1-87,1 1 21,1-2-71,0 0 14,2-2 9,0-1-32,0-1 34,1-1-40,1-1 5,0-2-7,0-1 24,0-1-50,0-1-24,1 0 8,-1-1-16,-1-2-22,1 0 12,-2-2-79,0-1 78,-1-1-145,-1-1 71,0 0-111,-2-1-56,1-1 69,-2 1-72,1-3 50,-1 1 34,0-1-34,0 2 46,-1 0-15,2 2 64,-3 2-54,1 1 54,0 2 35,0 2 47,0-1-16,-1 3 9,1 1 73,-1 3-4,0 2 101,1 3 83,-2 0-78,1 0 90,0 1-106,-1 0-46,0 0 2,0-1-37,0 0 160,1-1-26,-1-2 121,1 0-42,-1-1-80,1-2-30,1 0-19,-1-2-28,1 1-18,0-2-34,2-1-4,-1 0-93,2-1 64,0-2-106,0 0 102,1-2-161,1-2 79,-2-1-101,1 0 58,0 0-60,0-2 15,1 0-45,-1 0 52,0 0 33,-1 1 4,1 1 27,-1 2 53,0 2-9,-1 1 0,0 1 63,1 2-43,-2 1 101,0 3-84,-1 2-7,0 3-13,0 3-20,-1 1 145,-1-2 67,0 3 73,1-3-4,-1 1-3,0-2-77,1-1 80,1-2-116,1-1 56,2-3-53,0-1 23,2-1 52,1-3-33,1 0 35,2-4-18,0-3-136,2-2 21,2-4-103,0-1 106,0-3-93,1-1 73,0-2-98,0-3-73,-1 0 44,0-2-64,-2 1 72,0-2-57,-1 2 15,-3 2-74,0 3 107,-4 4-9,0 3 52,-2 5-11,-1 2-22,0 4 30,-2 3-50,-2 3 0,-1 7 105,-5 5-34,-1 7 131,-3 3-26,-3 5 17,-1 2-42,-1 5 12,-2 1-35,0 2-6,-1 0 19,1-1-32,-1 0-10,4-5 19,2 1-13,1-6-182,4-2 33,1-3-124,2-4 100,2-2 13,2-5-11,1-3 11,1-2-73,0-3 62,1-2-83,1-2 80,3-1-140,1-3 78,3-2-125,1-4 125,0-1-46,0-2 56,2-3 0,-1 1 29,0-4 56,0 1 0,0-3-77,0 1 27,0-2 24,-1 4 68,0-1 153,-2 3-38,1 2 37,-2 2-112,0 2 276,-2 3-104,0 0 197,-2 3 52,1 1-149,-1 2 127,-1-1-126,0 2-46,1 0-51,-2 0 37,1 2-30,0 0 122,0 0-24,1 0 52,0 0-39,0-3-51,1 2 7,2-2-81,0 1-14,0-1 2,2-1-13,2-1-86,0 0 40,2-2-118,1-1 128,-1 0-9,2 0 66,-2 0-23,3-2-131,-4 3-52,1-2-79,-2 1 6,-1 0 82,0 0-18,-2 0 48,-2 2 7,0-2 92,-2 1-36,0 1 47,-1-1-45,-1 1-9,0 1 22,-1 0-13,-2-1-51,-1 2 40,-2 0-39,-2 1 52,-2 0 1,-1 1 2,-1 1-4,-1 3 37,0 1 9,0 2-2,0 1-9,1 1-13,1 0-17,2 1 21,-1 1-56,4-2 29,0 1-27,2-1 43,0-1-7,3 0 17,-1-2-12,2 0-42,0-2 36,3 0-47,2-2 55,2 1-29,0-3 10,4 1-17,-2-2 16,4 1-2,-2-1 3,2 2 2,-1-2 13,1 4-5,-1-1 6,1 2-8,-2 2 37,1 1 16,-2 1 0,-2 2-5,1 1 4,-3 2-29,0 0 33,-2 0-39,-2 0-5,0 1 21,-1-2-18,-1 2-41,-1-3 25,-1 1-35,-2-2 54,-4 1-66,0-3 46,-2-1-59,1-1 69,-2-1-19,1-2 13,-1-1-75,1-1 14,1-1-24,1-1 28,0 0-55,1-3 23,1-1-89,1-3 92,1-4-89,2-1 70,1-5-96,0 0-43,3-5 15,1 1-57,2-4 77,2 5 135,1-4 4,2 4 100,1 1-122,1 1 175,1 1-100,0 2 135,2 2 12,-2 2-77,2 1 96,0 2-125,0 2 42,0 1-35,-2 1 4,2 1-6,-2 1-19,-1 1 0,-1 0 18,-1 1-1,0 0-13,-3 0 0,0 0-24,-2 0 55,-2 0-50,1 0 48,-2 0-46,-1 0 7,1 0-59,-5 0 52,0-1-52,-4 1 61,-1-1-56,-2 0-7,1-1-18,-1 0 17,0 0-36,-1 0 56,1 1-66,0 0 81,-1 0-21,1 1 16,-1 0-16,2 1 38,-1 1-26,1 3 29,0 0-33,1 3 57,1 0-37,-1 2 41,3 0-50,-1 1-3,2 0 12,1 0 32,0 1-6,1-1 14,1-1-20,0 1-16,0-2 10,3 0-7,1-1 11,3-1-18,0-2 10,3-2-14,0 0 32,4-2-16,-2-1 15,3 0-17,-1-3-7,0 0 4,2-3-3,-2-2 3,1 0 69,-1-2-48,0-1 58,-1 0-130,-3-2 49,2-2-47,-3 0 60,1-3-143,-2 0 26,-1-1-126,0-2-4,-2 1 42,-1 0-61,-1 0 126,-1 1-14,0 2 83,-2 3-60,0 1 79,0 4-6,-1 2 60,-2 2-47,-1 3 23,-1 0-83,-1 3 42,-1 0-33,0 6 100,0 1-11,-1 4 92,0 1 44,0 3-42,0 1 87,1 2-117,0-2 65,2 3-42,0-3 3,1 2-3,2-4-69,0 0 38,1-2-31,1-1 30,2-2-24,0-1 25,3-3-17,3 0 37,1-4-34,1 0 17,2-2-36,0 0 13,1-3-14,2-3 16,-1-1-3,1-3-7,-1-1 6,1-4 28,0 0-83,-1-3 19,0 0-41,-1-2-74,0-1 73,-3-1-91,0-1 94,-1 1-241,-2 0 101,-2 0-180,-1 2 105,-1 3 58,-2 2-1,-1 4 17,0 2 4,-2 3 16,-2 3 7,-2 2-11,-1 3 133,-2 4-55,0 2 120,0 5-90,0 2-14,1 3-22,0 0-4,0 4 288,2-2-64,2 2 192,0-1-120,1-1-73,1 0 6,1-2-58,1-2-47,1-1 1,1-1-38,2-3 58,2 0-67,4-3 16,0-1-31,1-2 13,1-2 35,2-2-9,-1 0 1,1-2-11,-1-1 6,1-3-11,-2-1 25,1-2-15,-2-1 14,1-1-10,-3-2-69,0-1 52,0-1-51,-3 0 69,1-1-227,-2-2 48,0 2-147,-2-2 31,-1 2 94,0 0-92,-2 4 141,0 1 17,-1 3 100,-1 3-36,-2 1 59,-1 3-63,-2 0 13,0 6-24,-1 1-43,0 6 1,0 0 6,0 3 314,0 1 207,2 0 182,1 1 1,0 1-123,2-2-147,1 0 33,2-1-108,-1-3-21,2 0-54,0 0-15,3-2-81,2 0 4,2-3-25,3 1 46,0-3-107,1-1 54,2-1-132,-1-1 139,1-2-436,0 0 170,-2-1-319,1 0-199,-3-2 194,0 0-239,-2-1 295,-1-2 262,-2 1 75,-2-3 132,0 1 0,-1-3 0</inkml:trace>
  <inkml:trace contextRef="#ctx0" brushRef="#br0" timeOffset="149">13612 9812 9502,'-7'-26'149,"3"16"-15,1 3-130,0 2 383,1 1-133,0 3 282,0-1-321,0 4-111,0 1-88,-2 4 20,-1 2 70,-2 3-5,0 2 5,-1 2-20,0 1 6,-2 1-2,0 2 5,0 0-5,0-2-10,0 1 9,0-1-7,2 0-28,0-3-30,1 0 13,2-3-50,0-1 44,2-1-11,-1-1 15,3-3-19,0-1 32,0 0-41,1-3 68,2 0-15,1-1 19,3-1-33,4-2-33,4-2 20,3-2-24,3-3 36,2-2-31,2-2 23,1 0-21,-2 0-16,1-1-11,-3 1-4,0 1 10,-3 1-43,-2 1 18,-1 1-76,-2 3-38,-2-1 32,-2 3-75,-2 0 111,-1 1-117,-2 1 85,-1 2-140,-2-1 61,-2 2 37,-3 1-4,-5 3 33,-1 1-45,-4 1 19,-3 3-22,-1-1 134,-2 1-8,2-1 29,-2 2-18,2-3 57,0 1-35,2-1 127,0 1-11,3-1-11,2 0 39,1 0-77,3 0 14,1 0-16,2 0-17,2 0 78,1 0-94,2 0 75,0-1-75,3 0 61,1-1-41,2 0 38,2-1-45,0 0 46,2-2-32,-1 0 34,1-1-85,1-1 30,0 0-33,1-1 46,-1 0-67,1 0 47,0-1-47,0-2 55,-2 0 8,1-2-16,-2 1 12,-1-1-45,-1-1 34,-1 1-37,0-2 33,-2 1 10,-1-1-5,-1 1 5,-1 0-34,0 0 14,-1 0-15,1 1 25,-2 0 18,0 2-11,0 0 11,0 1 3,-1 1-15,-1 1 15,-1 0-18,-1 2 36,-1 1-23,0 2 24,0 1-34,1 1 49,0 1-33,1 0 46,1-1-45,1 0 2,0-1-1,0 1 2,1-2 43,0-1-33,0 0 38,1-1-18,1-1-17,1 0 24,3-2-28,-1 0-2,1 0 3,1 0-6,1 0 2,-1-2-62,2 0 51,-1-2-53,0-1 21,0 0-23,0 0 3,0-2 3,-1 1-38,0-1 14,-1 0-73,-1 0-4,0 1 21,-1-1-33,0 2 68,-2 0-22,1 0 46,-2 2-21,1 1 24,-1 0 3,0 1 65,-1 1-52,0 2 45,0 3 34,0 0-14,0 2 101,0-1-41,0-1-27,-1 2-23,1-2-23,0 0-17,0-1 22,0-1-18,0 0 16,2 0-8,0-1 22,2-1-21,2 0-38,0-1 20,2 0-43,0 0 55,1-1-89,0-1 22,1-1-79,-1-1-5,1-1 19,0-1-31,0 0 64,-2 0-57,0-1 69,0 1-40,-1-1 111,-1 3-33,-1-2 27,-1 3-50,-1-1 46,0 1-32,-1 1 41,0 0-55,-1 2 98,1-1 26,-2 2 62,1 2-7,-1 2-62,-1 1 39,1 1-61,-2 0 26,0-1-36,0 0-67,1-1 56,0 0-57,0 0 13,0-1 26,1-1-32,0-1 46,1 0-15,1-2 10,1 1-18,1-1-30,3 1 19,-1-2-26,1 0 32,1-1-41,0-1-21,0-1 4,0-1 5,1-1-20,-1 0-25,-1-1-5,0 1-40,0 0 101,-1 1-44,0 0 53,-1 1 5,0 0-1,-2 2-13,0 1 44,-1-1-6,1 2 16,-2-1-17,1 1 27,-1 2 11,1-1 22,-2 2-20,1 1 12,1 2 7,-1-1 22,0 0 56,0 1-91,0-1 47,0 0-62,0-1 12,0-1-3,2-1 7,-2 0-18,2-1 2,0 1 2,1-2 6,-1 0-63,2 0 49,1 0-56,0 0 65,0 0-109,2-1 25,-1-1-102,1-2 28,-1 1-22,1 0 52,-1-1-5,1 0 111,-3 1-41,1-1 30,-1 1-44,-1 1 5,-1-1-24,1 2 16,-1-1 73,-1 1-8,-1 1 83,0 0-79,1 0 99,-2 0-64,2 1 112,-1 2-32,0 0-38,-1 2-9,0 0-45,1-1 2,0 2 6,0-2-1,0 1-36,1-1 16,-1-1-16,2 1 29,-1-2-27,1 0 25,0-1-31,1 0 31,0-1-75,1 0 52,0 0-64,2 0 13,-1 0-30,1-1 7,0-1 2,-1-1-11,1-1 7,-1 1-64,-1 0 21,0-1-5,0 1 23,-1-1 1,1 1 43,-2 0-6,0 0-9,1 1-7,-1 0 10,-2 1-18,1-1 38,0 2 28,0 0-26,-1 0 35,1 0-51,-1 0 56,1 0 20,-1 3 8,1 0 66,0 0-60,0 1 63,1 0-59,-1-1 45,0 0-7,1 1-5,0-2-7,-1 0-51,2 0 11,-1 1 2,1-2-31,0 0 21,0-1-25,1 1 36,0-1-38,1 1-19,-1-1-1,1 0-111,0 0 60,0 0-102,0 0 95,0-1-75,0 0 61,0 0-77,0-2 63,0 1 23,-1-1 0,0 0 40,1-1-110,-2 1 17,2 0-40,-1 0 34,0 1 103,0 1 35,-1-1-8,1 1 93,-2 1-81,1-1 92,0 1-84,0 1 108,0 0-65,0 2 106,0 1-86,0 1 63,0-1-45,1 2 61,-1-1-38,1 0-35,0 1 5,0-2-42,1 1 82,-1 0-66,1-2 72,1 0-106,0-1 43,1 0-39,0-1 41,1-1-12,0 1 7,0-1-9,1-1 0,-1 0-42,1 0-10,0-3-8,-1-1-36,0 0 18,0-2 1,0-1 9,-1 1-14,0-3-18,-1 0-15,0 0-116,-2 0 73,0-1-111,-1-1 99,-1 2-14,0 0 13,-3 1 26,1 1-33,-1 1 133,-1 3-80,1 0 63,-4 2-6,-1 0 20,-1 3 11,0 0-14,-1 2-59,0 2 8,0 2 12,0 2 47,1 0 104,1 1 8,0 1 72,1-1-11,1 2-39,2-1 42,0 1-102,0 0 62,1-2-91,0 0 54,2-1-17,-1-1-16,3 0 18,1-2-21,1-1-43,1 0 36,1-2-35,1-1-30,0-1 46,1-1-55,1 0 72,-1 0-111,0-1 35,0-2-111,0-1-54,0-2 26,-2-1-49,0 0 60,1-3-116,-2 1 28,1-1-81,-2-1 101,0 0-47,-1 0 45,0 1-105,-2 1 101,0 1 11,-1 2 48,0 2 11,-1 1 30,0 0-25,-1 4 183,1 1-68,-1 2 133,0 2 88,0 2-45,0 0 94,0-1-110,1 1 57,0-1-34,1 0 62,0 0-35,0-1-33,1-1-11,0 0-17,2 0-41,-2-2-2,1 0 21,0-1-63,0-1 1,-1 0-14,1-1 3,1 1-28,-2-2 0,2 0-69,-2 0 56,2-2-91,-1-1 40,1-1-83,-1-1-26,0-1 41,1 2-65,-2-1 113,1 0-17,-1 1 74,0 1-52,-1 1 41,0 1 15,0 0-39,-1 2 169,-1 1-97,1 1 134,-1 5-103,0-1 105,0 4-75,0-1 104,0-1-28,0 2 8,0-2-25,0 0-20,0-1-17,1 1 23,0-3-8,1 1 68,1-2-87,1-1 60,0-2-62,3 1-5,-1-2-4,1-1-9,2 0 14,1-4-63,1-1-32,1-3 15,1-1-70,1-3 61,1-1-11,0-2 9,0-1-23,1-3 10,0 0-77,1-3-7,-1 0 25,1-1-42,-3 0 77,1 1 52,-5 3 56,2 1-11,-4 4-9,-1 3 107,-3 3-31,-1 3 114,0 2-114,-2 1-50,-3 4-8,-1 2-95,-6 6 83,-1 3-80,-4 3-90,-1 2 30,-2 2-109,0 1 90,-1 0-41,1 0 33,0 2-69,2-3 59,0-1-211,4-1 77,1-2-168,2-4 104,2 0 51,2-3-15,1-2 81,1-2 109,2-2 158,1-3 28,1-1 53,5-6 189,-1 3-105,2-3 189,1 1-218,0 1 91,0 2-99,2-2 138,-1 3 36,2-2-40,0 2 61,1-2-59,1 2-260,2-1 62,0 0-206,1 1-319,-2 0 112,1-1-233,-2 1 307,0 1-447,-3 1 194,-2-2-393,-4 3 399,-2-1 242,-5 0 110,-7 2 110,-7 0 0,-4 2 0</inkml:trace>
  <inkml:trace contextRef="#ctx0" brushRef="#br0" timeOffset="150">9037 10139 9502,'-3'-21'437,"3"13"-368,0-1-109,1 2-1,4-1-51,1 0 420,2 1-59,1 0 276,1 0-265,1 2-131,1 1-78,-1 1-8,1 2-32,-1-1 21,1 3-24,-1 0 69,1 4-29,-1 0 30,0 3-34,-1 0-5,0 0-5,-1 0 0,-1 0-8,-1 1 20,0-2 5,-2 2 0,-1-2-46,0 0-21,-1 0-2,-1-1 12,-1-1-10,0 1-24,-1 0-3,-1-1-36,0 0 42,-3-1-10,1 0 4,-3 0-28,0-1-18,1-1-7,-1-1 9,0-1-1,1 1-23,-1-1 9,3 0-17,-2-1 75,2 1-29,1-1 25,1 1 9,-1-2-7,2 0 5,0 2 26,1-2 3,1 1 9,3 1-13,0-1-32,2 1 1,0 0 3,2 0 17,-1 0 98,1 0-5,-1-1 86,1 0-62,0-1-39,0-1-15,-1-1-39,2 0 8,-3 0-8,2-2 12,-1 0-54,0 0 45,-1 0-46,1-1 50,-1 1-43,0-2-11,-1 1-4,1 0 1,-2 0-58,1 0 12,-2 1-84,1-1 29,0 1 2,-2 1 28,1 0 20,-1 1 52,0 0-4,-1 2-9,0 0 66,0 0 3,-1 2 16,2 1-31,-1 1-52,1 2-18,-1 1 18,1 2 7,0 0 313,1 0-38,-1 2 192,0-1-159,1-1-82,0 1-48,0-1-22,0-1-11,0-1-40,0-2 68,0 1-90,1-2 94,0-1-82,1-1 64,0 0-106,2 0-12,-1-3-21,2 0 20,-1-3-77,1 0 36,0-2-129,0 1 32,-1-2 20,1 1-18,-2-2 84,0 1-68,-1 0 54,1-1-73,-3 0 35,1 1 25,-2 0-7,0 2 29,-2 1-26,0 1 13,0 2-12,0 0 13,-1 1 118,-1 1-19,0 1 118,-2 1-41,-1 2-16,-3 4 7,0 0-59,0 2 41,-2 1-60,1 0 33,-1 0-33,1 0-11,0 0 24,1 0-17,0-1-38,1-1 25,0 1-36,2-2 48,0-1-48,1 0-12,0-2-9,3 0-27,-1 0 64,1-1-25,0 0 21,0 0 22,1-2-22,0 1 20,3-2-18,1 0 20,2 1-13,2-1 12,0-1-14,2 0-1,0-2 3,3-3-1,-1 0 11,2-3-9,1-1 11,-1-1 58,1-1 22,1-2-1,-1 0-12,1-4-14,-1 1 17,1-2 2,-3 0-25,0-1-34,-1 1-6,-1-2 21,-2 2 10,-2-1-5,-1 3 20,-2-1-75,-1 3 19,-1 2-30,-1 3 21,-2 1 92,1 3-50,-2 1 46,0 2-65,-1 1-33,-4 1 23,0 2-23,-2 2 99,-2 4-44,0 2 49,-1 4-52,0 1-3,0 3 14,1-1-13,0 3 65,1-1-82,2 1 72,0 0-84,1 0-6,2-2-18,0-1 2,2-1 8,0-2-36,1-1 18,1-2-72,1-2 7,1-2-5,2 0 20,2-3 2,3-2-19,2 0-25,2-2-4,1-2 23,1-2-6,1-3-21,0-1-3,1-2 5,-3-3 66,2 1-11,-3 0 3,0 0 38,-3 3-28,-1 1 32,-1 1-45,-1 3 135,-2 1-28,0 2 123,-1 1-128,-2 3 5,0 2-76,0 4 58,-1 2 325,0 3-27,-1 2 201,0 1-192,0-1-98,-1 2-43,0-1-33,-2 1-115,1-3-8,-1 2-61,2-4-225,-2 1 84,2-3-160,0 0 181,0-2-227,1-1 91,0-2-185,0 1 169,0-3-217,0 0 83,-1-2-165,1 0 222,-2 0 213,-1-3 69,-2-1 101,-2-4 0,-2-2 0</inkml:trace>
  <inkml:trace contextRef="#ctx0" brushRef="#br0" timeOffset="151">9557 9862 9502,'2'-7'-246,"2"5"246,4 2 0,3 0 0,2 1 0</inkml:trace>
  <inkml:trace contextRef="#ctx0" brushRef="#br0" timeOffset="152">10088 10129 11494,'16'9'570,"-6"-5"-549,-1-1-150,1 0 9,0-1 82,0 0-42,1-1 67,-1-1 38,1 0-43,0 0 53,-1-3 31,1-2 53,0-1-1,0-3-4,-1-1-103,0 0 0,0-2-3,-1 1 75,-1 0 78,-1-1 2,-1 1-14,-1 0-157,-2 1 40,0 2-89,-1 0 77,0 2-84,-1 1 39,-1 1-93,0 3-1,0-1 37,-1 2-56,-1 0 75,-1 2 52,-2 2 51,0 1 4,0 3-20,0-1-49,0 2-15,0 0 21,2 1 125,0 1-18,0-1 138,2 0-134,1 0 60,0-1-115,0 0 68,1 0-77,1-2 36,2-1-35,3-1 38,-1-1-20,3-1 12,0-1-9,2-2-41,0 0-61,2 0-9,0-1-44,1-3 43,0-1 33,1-2 3,-1-2 40,-1 0-60,-1-1-10,-1 0-15,0-2-46,-2 1 16,0-1 11,-1-1-9,-2 2 30,0-1-31,-2 1 9,0 1-7,-1 2 103,-1 1-51,-1 3 50,0 0-132,-1 1 65,0 5-19,-1 0 50,1 5 30,-2 1 0,1 3 14,-2-1 3,3 0 0,-2 2-47,2-1 23,0-1-18,0 0 74,1 0-9,0-2 16,2 0-23,2-2 22,0-1-46,2 0 57,-1-2-65,3-1 10,-2-1-6,1 0 6,1-1-75,0 0 54,-1-1-57,2-1 73,-2-1-69,0-2 46,0 0-51,0-1 58,-1-1 5,0 0-8,0-2 6,-1 2 19,0-2-18,-1 1 11,0 2-18,-1-1 48,-1 3-32,1 0 40,-1 1-44,-1 1-2,-1 1 12,2 0-8,-2 1 14,0 1-12,1 0 18,-2 4-21,1-1 22,1 3-20,-2-1 14,2 2 43,-1-1-38,0 0 41,2 0-51,-2-1 70,1 0-49,2 0 53,-1-1-63,0-1 0,1 0 9,1-2-4,0 0 56,1-1-40,1-1 47,0 1-48,2-2-78,1 0 17,0-2-76,0-1-26,2 0 27,-1-2-53,-1-1 79,1 0-24,-2-1 18,0 1 7,-1-1 2,-1 0 36,0 2-9,-1 0-4,0 0-15,-1 3 12,0-1-18,-2 2 60,1 0 12,-2 1 47,0 0-22,0 1 24,0 0-11,-1 2-10,0 2 7,0 1 17,0 1 34,0 0-4,-1 0 57,0 1-100,0-1 44,0 0-48,0 0-5,0 0-6,1-3 23,1 2-43,1-3-40,1 1 20,0-2-24,2 0 5,1-1-14,1 0-5,0-1-1,1 0 17,1-2-34,1-1 10,-1-1-31,2-1 68,-2 1-25,1-1 23,-1 1-3,-1 1 4,-1 0-14,0 1 68,-2 1 54,0 1 27,-1 0 41,-1 0 25,0 1-25,-1 1 44,0 1-60,-1 2 23,0 1-17,-1 1 57,0 0-163,0 2 35,-1-2-137,0 1 114,0 0-323,2 0 131,-1 0-229,0-1 193,1 0 72,-1-1 24,3 1 39,-1-1-749,3 0 201,-1-1-265,2-1 449,1-1 404,2 0 0,1 1 0</inkml:trace>
  <inkml:trace contextRef="#ctx0" brushRef="#br0" timeOffset="153">12993 10491 9502,'11'-14'0,"-4"11"721,2 0-136,1 4 461,2 2-316,-2 0-274,3 3-34,-3 1-119,2 3 47,-1 2-59,0 2 79,-1 0-153,-1 3 59,0 0-88,-1 2 81,-2 0 7,-1 2-22,-1-2 29,0 2-93,-1-1 8,-2 3-47,1-3 5,-2 3-19,0-3-9,-2 2-5,-2-1 8,-3 1-129,-1-4 26,-3 4-115,1-4 129,-4 2-326,-1-4 133,-2 3-213,2-4-301,-3 1 228,1-2-313,-1 0 347,1-3 99,-1 2 28,2-3 30,0 0-834,2 0 756,0-1-580,1 0 904,-2 0 0,1 0 0</inkml:trace>
  <inkml:trace contextRef="#ctx0" brushRef="#br0" timeOffset="154">9032 10528 9502,'-5'-10'135,"2"5"-1,1 2 139,0 1-112,-1 0 24,-1 1-68,0 1 9,-1 0 40,-2 3-60,1 1 54,-3 3-10,1 2 23,-2 3-4,1 1 0,0 1 7,1 1 14,-1 1 6,1 2 47,1-1-112,-1 3 72,1-1-83,0 1 11,1 1-4,-1-1 4,2 1 4,-1 1-14,1-1 4,0 1-18,2 0-14,-1 0 5,2-1-25,0 1 46,0-3-50,1 1 13,-1-3-34,1-2-46,1 0 74,0-2-37,-1-1 48,1-1-100,0-2 14,0-1-81,0-2 74,0-1-321,1 0 97,-1-1-212,0-1-56,2 0 170,0 0-147,1-1 202,0 0-462,1-2 512,0 1-374,2-1 597,0 1 0,2-1 0</inkml:trace>
  <inkml:trace contextRef="#ctx0" brushRef="#br0" timeOffset="155">11014 10614 9502,'0'-17'0,"0"10"0,0 1 0,0 1 555,0 3 31,0 0 209,0 4-284,0 0-317,0 5-89,-2 4 26,-1 3-56,-1 2 51,-3 3-67,1 2 54,-1-1-13,-2 0-2,1 0 16,0-2-37,0 0-20,-1-2 2,1-2-32,1 1 18,0-4 1,1 1 5,1-3-45,0-1 74,2-2-74,0-1 82,2-1-58,0-1 20,0-1-61,4-1 46,0-1-17,5-2 27,3-3-36,3 0-18,3-5 4,2 0-4,2-4-19,2 0-16,1-1-8,1-1-80,0 1 72,-2-1-82,2 1 75,-5 3-77,0-1 50,-4 4-71,-2 1 57,-2 2 28,-3 1-2,-2 2 35,-2 0-139,-2 1-46,-2 1 14,-3 1-84,-1 1 121,-7 2-32,-1 1 89,-4 2 39,-2 0 39,-1 1-42,0 1 88,-1-1-41,1 0 116,-1 0 50,3 0-37,-1 1 61,1 1-84,2 0 38,1 0-26,1 1 47,3 0-44,0 1 151,4-1-46,0 0 124,3 1-33,1 0-46,1-1 48,0 0-79,0-2-68,3 2-25,1-3-50,2 0-81,1-1 29,0 0-96,2-2 116,0 0 16,1-1 62,1 0-30,-1-3 15,1 1-561,1 0 139,-1-1-388,1 0-16,0 0 175,0-1-123,0 0 235,-1-2-51,1-1 109,-1 1 37,2-3 160,-3 0 197,4-2 0,-2-2 0,2-1 0</inkml:trace>
  <inkml:trace contextRef="#ctx0" brushRef="#br0" timeOffset="156">11323 10800 9681,'-11'-8'636,"5"5"-248,0 0-113,-1 2-89,0-1-11,-2 1-30,1 0 29,-1 1-4,0 1 4,-1 1-28,1 2-3,-1 3 6,1 1-1,-2 1 38,3 1-3,-2 1-1,3-1-10,0 1-17,1 0-33,1 0 44,1-1-46,2-1-26,1-1 25,0 1-25,2-2 31,1-1 18,1-1-21,3-1 9,1-1-47,3-1 50,1-1-69,2-1-37,1-1-20,1-1-80,1-2 85,-1-1-135,1-2 69,0-2-88,-2-1 52,1 0-89,-2-2 22,1 0-61,-3-1 51,-1-1 106,-1 0-71,0 0 103,-2 0-306,-3 1 91,1 2-190,-3 0 169,0 3 64,-1 2 62,-1 1-12,-1 1 92,-1 3-14,-1 0 58,-1 2-47,-3 2 132,0 2-54,0 2 97,0 1 115,0 1-104,1 0 135,0 2-114,1-2-3,1 1-12,2-1 26,0 0 42,1-1-31,1-1 55,0 0-63,0-1 14,1-1-53,0-1 9,2 0-17,1-2-5,1 1 18,1-2 0,-1 0-123,2 0 45,0-1-122,2 0 115,-2-1-156,3-1 84,-2-1-109,2-1 13,-2-1 54,2-2-46,-1 1 44,0-2-124,0 0 36,0-1-103,-2 0 80,1 0-9,-1 2-3,-1 0 3,-1 1 100,-1 2-16,-1 0 79,0 1-82,-2 2 74,1-1-6,-1 3 32,0 1 26,-1 1-18,1 2 5,-1 3-15,0 1 78,-1 0-33,0 2 95,0-1-55,-2 0 70,0 0-34,0-1 94,2 0-49,-2 0-33,2-1-23,-1-2-34,2 1-54,0-2 54,0 0-48,1-2-9,1-2 27,2 1-39,0-2 51,3 0-37,0 0-17,1-1-2,1-1 4,1-2-73,1-2 25,-1-1-115,0 1 40,1-3-28,-1 1 62,1-2-7,-1 1 102,0 1-42,-1-1 38,0 2-56,1 0 112,-3 1-41,1 1 94,-1 2-87,-1 1-8,0 1-29,-1 0-6,1 1 163,-2 2-40,1 1 116,-1 3-51,1 0-31,-2 2 13,2-1-36,-1 2-47,0-1 9,-1 1-40,1 0-10,-1-1-19,0 1-4,-1-2 10,0 1 2,0-1-16,-1 1-1,0-2 3,1 0 26,-2-1 6,1 0-12,-1-2 24,0 1-15,0-1 4,0-1-12,0 0 36,0-1 18,-1 0-1,0 0 46,-1 0-73,0-1 40,1 0-38,-1 0 36,1 0 0,0 0 37,0 0-34,-1-1 1,2 1-41,-1-2 16,1 2-24,-1-2 22,1 1-32,0 0 24,0-1-21,0 1-1,0 0 20,0-1-295,0 2 238,1-1-239,0 0 267,0 1-36,0-1 64,1 1-45,0 0 47,0 0-57,0 0 26,1 0-14,2 0 19,-1 0-8,1 0-13,-1 0 17,2 0-15,-1 0 18,2 0-12,-1 0 13,2 0 44,-1-2-40,2-1 42,-1-1-56,2 0 88,0-2-19,1-1 77,0 0-74,2-2 47,-1 0-70,2-2 43,-1 0-96,1 0 2,0-1-11,-1 0 22,0 0 38,1-1 9,-2 3-2,-1 1-79,-1 2 2,0 0-72,-2 3 58,-1 0-16,-1 2 39,0 0-20,-1 1 27,-1 1 0,-1 0 7,1 0 1,-1 3 44,0 1 15,0 1 0,1 2-4,1 0-90,0 3-3,0-2-8,0 2-26,0 0 26,0 1-2,-1-1 10,0 1-75,0-1 26,-1 0-109,-1 0 109,0-1-60,-1-1 99,0 0-71,0-1 70,0-1-33,-1-1 25,-1-1-30,-1-1 43,-2 0-37,-1-1 35,-1-1-73,-1-1-5,0 0 0,-1 0 12,2 0-14,-1-2 51,0 0-60,1-2 71,0-1-69,2 1-6,0 0-30,1 0 64,1 0 36,1 1 22,0 0-23,1 1 53,0 0-35,0 0 94,1 0 33,2 2-17,3-2 70,1 1-114,0 1 12,3-2-73,0 1 51,0 0-37,3 0 175,0-1-59,1 0 114,-1 0-54,1-2 5,-1 1-49,0-2 17,0 1-104,-3 0 44,2-1-39,-2 1-9,-1-1-19,0-1-4,-3 1 10,1-2-61,-2 3 17,0-2-90,-2 0 92,-1 0-67,-1 0 32,0 1-26,0-1-126,-1 2 87,0 0-121,-1 1 109,-1 0-20,-2 2 10,-1 0 35,-1 1 39,-1 1 86,-1 1-15,0 3-13,-2 1 91,1 1-27,-2 1 97,3 1-58,-1 1-85,3 0 41,0 1-78,3-1 232,2 0-56,1-1 155,0-1-79,0-1 68,0-2-40,3 0 52,0-1-69,1-2-20,3 0-43,0 0 11,2-2-125,0 1 11,2-2-52,0 0 46,1 0-95,-1-2 49,2-1-103,-1 0 23,0-2 40,-1 1-39,-1 0 86,0-1-179,-1-1 85,-1 1-143,-1 0-10,-1 0 50,-1 0-78,0 1 102,-2 1-20,-1 1 31,0 0 17,-1 1-6,0 0 95,0 3-54,-1 1 54,0 2-68,0 2 21,0 1-14,0 2 276,-1-1-59,0 2 191,0-2-27,1 0-86,0 1 47,-1-2-52,1 0-29,0-1 4,0-2 10,0 1-37,1-1-7,-1-1-12,2-1-15,0 0-53,1-1-14,1-1-7,1 0 10,-1-1 1,2 0-5,-1-2-25,1-1-88,0 0 41,0-3-89,1 1 85,0 0-111,-1-1 70,1 2-106,-1-1 97,-1 2-50,1 0 47,-2 1-59,0 1 110,-1 2-43,1-1 81,-3 2-58,2 1-3,-2 3-14,0 1 4,1 2 97,-2 1 0,0 0 94,0 1-81,0 0 47,0-2-5,0 1-3,0-1-7,0-2 82,1 0-35,1-1 106,0-2 96,1-1-73,1-1 92,1 0-80,1-2-61,2-1-2,0-2-50,3-3-18,0-1-19,1-3 34,1-1-4,1-3-51,1 0-8,2-4-63,-1 0 67,1-3-122,0 0 65,2-2-97,-2-1-6,0-3 47,-1 2-64,-2-1 72,-1 4 84,-1 0 46,-2 3 17,-3 4-115,-1 4-40,-1 3-89,-2 3 96,-2 2-173,1 1 116,-3 4-92,-2 3 180,-3 6 17,-3 2 26,-2 4 8,-2 2-59,0-1 56,-2 4-77,2-2-57,-1 2-41,2-2 20,0 2-139,2-4 112,1 2-128,2-3 134,3-1-60,1-1 52,2-1-16,0-1 27,1-2-195,1-2 56,0-1-193,2-2-35,-1-2 89,0 0-177,0-2 46,-1-2 44,-1 0 56,0-4-48,-1-1 138,-2-3-63,-1 0 223,-2-4 94,0 0 96,-1-3 0,-2-1 0</inkml:trace>
  <inkml:trace contextRef="#ctx0" brushRef="#br0" timeOffset="157">9255 10715 9502,'-2'-12'-147,"1"9"334,-2-1 154,0 1-85,-1 1-25,-2 0-63,-1 1 27,-1 0-106,-1 1 49,-3 2-38,0 0 5,-1 3-20,-1 1 8,0 1-4,-1 1-26,2 0-14,-2 0 5,4 0-7,-2 1-21,3-1-13,0 0-75,3-1 32,1 0 8,1-1 25,2 0 24,1-1-34,1 1-6,2 0-24,1 1 8,3-1 36,4 0 11,1 0-10,5 1-14,0 0 6,2 1-10,-1-1 21,2 1-26,1 0 19,-1-1-20,0 0 2,0 0 21,-2-1-23,0 0 29,-2-1-55,-1 0-9,-3-1-14,-1 0-31,-2 0 68,-3-1-29,-1 1 35,-1-1 28,-3 0-25,-1 1 21,-4 0-24,-2-1-38,-3 2 28,0-2-28,-3 1 35,0-2-1,-1 1 2,1-2-1,1 0-60,0-1 44,1 0-48,1 0 21,3 0 29,0 0-36,2 0 36,2 0 26,0 0 21,2 0-4,2 0 97,2 1-62,4-1 90,0 2-89,2-1 11,2 0-56,-1-1 35,2 0 44,2 0 25,1-1 48,-1-2-42,3 0-36,-2 0-15,3-3-23,-1 0 22,1 1-40,-1-2-15,0 1-2,0 0-62,-1 1 86,0-1-53,-1 3 63,-2-2-59,0 2 39,0-1-50,-2 2 42,-1-1-1,-1 1-9,-1 1 11,-1-2 24,-2 3-16,0-2 18,-2 0-25,1 1 48,-2 0 11,0 0 7,-1 0-37,0-1-19,-2 2-23,-1-2 35,-3 1-45,-1 1 35,-2 0-35,-2 0 43,1 0-3,-2 1 4,0 1-5,0 2-10,-1 1 5,1 1-14,1 0 10,-1 3-11,3-2 8,-1 2-6,3 0-10,0-1 13,1 0-12,2 0 20,1-2-23,1 0 17,1-1-18,1 0 41,0-2-17,1 0 17,3-1-23,2-2 8,3 0-7,3-1 6,1-1-9,2-4-9,2-1 8,2-1-4,-1-2 13,4-2 0,-3-1 0,2-1 0,-1-1-19,0 0 14,0-1-14,-1-1-52,-2-1 49,0-1-52,-3 0 65,1-1-6,-4 2 3,0-1-7,-2 3 6,-3 1-31,-1 4 21,-1 1-26,-3 2 89,0 2-50,-2 3 52,0 1-64,-2 2 51,-3 2-34,-1 3 38,-3 3 5,1 3 10,-3 4 12,1 1-16,0 2 21,-1 0-44,2 1 55,0 0-59,1 1 9,1-1-7,1-1 2,1-2-54,2 1 46,0-4-49,2 0 68,-1-3-44,3 0 31,-1-3-31,1-1 41,1-2-13,2-1 10,0-1-21,4-2-46,2-1 32,1 0-34,1-3 47,4-3-94,-2-1 17,2-2-82,0 0 40,-1-1-1,1-1 33,-1-1 15,0 1-16,-2-1-6,-1 1-29,0 1 80,-2 1-17,0 1 52,-2 2-66,-1 0 51,-2 3 9,0 2 7,-2-1-4,0 2 40,-1 3-3,0 0 78,-2 4-18,-1 3 4,-1 2-15,-2 2-27,-1-1 30,1 2-2,-1-1 23,2 2-56,-1-2-51,1 1-13,1-2 20,0 0-14,1-3-4,0 1-7,1-3 7,1 0-1,-1-2-14,2-2-19,0 0 17,2-2 6,3 0 24,1-2-39,2 0-16,1-4 10,2-1-14,-1-2-49,2-2 25,-1-3-85,0 0 88,1-1-88,-2 0 66,1-2-103,-2 3 97,0 0 41,-2 2 19,1 0 20,-3 3 18,0 1-5,-2 3 20,0 1-23,-1 1-48,-1 2 8,-1 2-3,1 1 71,-1 2 104,0 4 32,-1 0 41,-1 3-10,0 0-70,-1 2 71,1-2-101,-1 1 31,1-2-76,0 1 31,1-1-95,0-1 68,0-3-67,0 0 77,1-1-22,1-2 8,2-1-11,1 0-34,1-2 31,3 0-43,-1-2 46,3 0-81,0-1 59,1-3-60,0-1 72,1-3-78,-2 1-14,2-2-8,-1 0-32,0 0 46,-1 0-11,0 0 12,-1 1 69,0 0-21,-3 3 25,1-1-48,-2 2 4,0-1-3,-3 3-7,1 0 99,-1 2-25,-1-1 160,-1 1-123,0 2 51,0 0-103,-1 1-12,0 0 6,-1 1-11,0 1 10,-1-1-2,1 0 0,1 0 0,-1 0 46,0 0-33,1 0 36,0 1-43,0-1 44,0 0 13,0 1 1,1-1 5,0 0-46,2 0 14,0 1-11,0 0-53,0-1 36,0 1-38,-1 0 56,1 0-56,0 1 40,-1-1-51,-1 1 55,1-1-18,-1 2 14,1-2-32,0 2 41,0-2-32,-1 2 31,1-2-38,-1 1 19,1 0-16,-1-1 20,0 0-18,0-1 12,1 1-12,-2-2 16,2 1 0,0-1-1,1-1-3,1-1-3,0 0 0,1 0-1,1 0 1,0-3 0,0 0-2,1-1 2,0-2-4,0-2 5,0-1-4,0-1 6,0 0-44,-1-1-11,1-1-5,-2-1 11,0 2-65,-2-2 23,0 1-104,-1 0 58,0 1-16,-2 2 50,0 1-8,1 1 52,-2 1-33,0 1-12,-2 2 89,0 1-7,-3 0 53,1 2-32,-1 0 3,0 2 18,0 1 17,0 1 85,1 2-70,-1 1 101,2 1-105,0 1 124,0 1-90,2 1 127,-1 0-121,2 1 91,0 0-84,0 0 97,1-1-139,1 1 67,1-1-105,1-1 93,2 0-113,2-3 11,0 0-40,1-2 37,-1-1 10,2-1 27,1-3-32,1 0 26,1 0 9,2-4-9,0-2 2,2-4 1,2-1-2,0-2 5,2-3-10,0-1 24,-1-2-18,1-1 39,-2-1-86,1-3 64,-2 1-69,0-2-23,-1-1 6,0-1-83,-3 3 86,-2 1-42,-1 2 35,-1 3-14,-2 2 12,-2 4 13,-1 2 19,-3 2-28,0 4-21,0 1-30,-2 0 13,-2 4-1,-2 2 71,-3 4-21,-1 2 21,-4 4-22,1 3 41,-2 1-27,-1 3 26,0 1-5,2 0-21,0 1 21,3-1-28,0 0 12,0 0-8,2-1 12,1-1 38,1-2-33,1-1 37,3-2-42,0-1 24,1-2-15,1-2 16,1-1 19,0-2 10,3-2 6,1-2-13,4-1-24,1-1-12,2-2 22,2-3-18,1-3-23,2-2 17,0-2-15,2-3-24,-1-1 45,0-1-49,1-3 49,-1 0-96,0-2 17,0-1-84,-2-1 78,-1 1 17,-1 0 14,-2-1 24,-1 4-118,-3 1 45,0 2-108,-3 4 101,-1 3 33,-2 2 68,-1 3-16,-1 1 54,0 2-99,-3 3 59,-2 1-55,-2 4 130,-3 5-23,-1 1 114,-1 5 43,0 1-44,-1 2 52,0 1-80,0 2 5,-1 1-2,3-2 2,-1 0-38,2-1-29,0-1-16,3-2 40,1-1-212,1 0 76,2-3-156,2 0 110,1-3-259,2 0 76,1-1-183,4-2 186,0-1-362,4-2 111,1 0-271,2-2 425,2-2 172,3 1 182,1-2 0,1 1 0</inkml:trace>
  <inkml:trace contextRef="#ctx0" brushRef="#br0" timeOffset="158">5129 11162 9502,'2'-18'889,"-1"9"-990,2 1-233,2 0 420,0 0-17,1 2 267,0-1-119,1 2-160,-1 0-25,1 0-57,0 1-17,0 1 61,0 1-20,0 0 24,-1 1 44,1 1 9,-1 0 6,-1-1-14,0 1 39,0 0 17,0 1-3,-2-1 43,0 0-113,-1 1 47,0 0-30,-1 0 10,1 0 1,-2 0 6,0 0-21,-2-1-63,-2 1 44,-1-1-53,-1 0 64,-2 0-83,0 0-18,-1-1-18,1 0-86,-2 0 83,0 0-91,0 1 83,0-1-53,1 0 48,0 1-54,1 0 6,0 1-1,0 1 16,2 1 20,0 2 14,0 0 26,0 2-50,2 0 42,-1 2 10,1-1 34,1 1-1,0 0 40,2 1-26,-1-2 5,2 1-4,-1-2 0,2 1 20,1-2 2,1-1 81,1-1-58,3-2 86,1-1-88,2 0 99,1-2-69,3 0 103,-1-4-100,4-2 53,1-3-91,0-4 65,3-2 23,0-3 15,0-2 72,0-2-80,1-4 44,-2-1-88,0-2 39,-2-1-112,-3 2 13,1-2-62,-3 4 67,0-2 20,-3 7 17,-1 0 25,-2 5-35,-2 1-28,-1 4 14,-2 3-24,-1 1-34,-1 3 64,0 1-81,-2 3 83,-2 0-155,-1 2 44,-3 2-130,-1 4 61,-1 3-16,-1 3 65,0 1-5,-1 3 77,1 2-25,0 2 13,0 1-33,0 3 54,1 0-48,2 0 44,0 1-37,1-1-4,2 0 15,-1-2-9,3 1-26,0-3-21,0 0 15,2-2-5,0-2 52,1-1-13,0-3-4,3-3 41,1-1 9,4-2-2,1-3-7,2-1-1,2-2 13,3-2 4,-1-1 33,3-3-67,-1-3 41,1-3-38,0-3 19,-1-1-2,0-3 5,-1-2-53,-2 0-43,-1-2-57,0 0 39,-3 1 52,0 2 75,-3 1-3,-1 3-14,-1 2 45,-2 3-23,-1 1 80,-1 4-47,0 1-21,-1 2-19,-2 1-19,-1 3-22,-2 2 26,-1 2-17,-2 5 86,-1 2-43,0 3 43,-1 1-52,0 2 57,0 1 8,1 0 6,1 0-18,-1 0-35,2-1-11,1-1 25,0-2-84,2 0 62,0-2-60,1-1 77,2-1-53,0-1 0,1-2-15,2-2-55,0-1 12,3-2-10,3-2 18,1 0 10,1-2 37,2-3-54,1-1 53,2-5-80,-1-1 58,3-4-60,-2 1-30,2-4 4,-2 0-76,-1-2 75,0 0 31,-2 1 20,-1-1 21,-2 1 64,-1 3-10,-2 0 74,-1 3-82,-2 3-20,-1 1-30,-1 4-16,-1 1 16,-1 1 137,-1 2-22,-2 2 111,-1 3-49,-3 4 1,0 2-45,-1 4 23,1 0-84,-2 2 43,1 1-38,0 1 94,1-1-32,-2 1 72,3-2-67,0 1-65,1-1 3,0-1-44,2-1 64,1 0-56,1-1 43,0-1-37,2-1 0,1-1 1,2-3-27,2-1 21,2-1-60,2-2 26,1-2-93,2-1 11,1-1 8,1-3-17,1 0 56,1-4-61,-1-1 11,1-4-6,0 0 8,-2-2-30,1 0 9,-2-2-87,0 0 41,-2-1 41,-1 0-1,-1 0 55,-1 1 15,-2-1-23,-1 2 30,0 0 65,-3 3-8,0 1 94,0 4-98,-1 1 88,-1 0-63,1 4 136,-1 0-71,-1 2 31,1 1-50,-2 4-29,1 1 26,0 1-48,0-1 112,0 2-45,1-2 82,0 0-88,0-1 8,0 1-53,1-3 16,1 0-44,1-2 29,1 1-27,0-2 39,2 1-46,-1-2-14,1-1-3,1-1-63,0-1 30,0-2-16,1-3 19,-1 1 46,1-1-4,-1 0-1,-1 0-3,0 0-36,-1 1 32,-1 2-47,0 0 115,-2 2 12,1 1 7,-2 0 86,0 2-123,0 2 135,-1 2-58,-1 4-9,0 0-5,-2 3 11,0 0-40,-1 0 54,0 1-38,0 0-17,-1 1 22,0-1-22,-1 2 11,0-2-19,-1 1 23,1-1-20,-1 1-50,1-1 39,1 2-43,0 0-11,1 0 50,1-1-57,0 2 58,3-2-70,-2 1 47,2 0-57,0-2 70,1 0 6,1-3-12,2 0 12,1-3 17,1-1-21,3-1 19,0-3-29,2 0-3,0-3 2,2-3 5,0-2-52,1-2 44,0-2-43,1-1 57,-1-1-82,0-1-16,0 0-9,-1-1-25,-1 1 37,1 0 4,-3 1-7,1 1 37,-2 1 17,-2 1-45,0 2 34,-1 1 21,-2 2 36,-1 2-8,1 1 44,-2-1-35,0 3 8,-1 0 0,1 0-3,0 1-20,-1 1 28,0 0-26,0 0 11,0 3 1,0-1 3,0 0 6,0 1-19,1-1 17,-1-1-21,-1 1 4,1-1-3,-1-1 4,1 1-36,-1-2 24,-2 1-27,2 0-70,-4-1 17,0 0-89,-1 0 87,1-1-54,-1 1 23,-1-1-4,0 1 1,0 0 44,-1 0-2,1 2-9,-1 2 42,-2 0-20,1 3 12,-1 1-21,2 0 24,-3 3-21,3 0 38,-3 0-47,4 2 61,-1-2-41,0 2 47,3-3 22,1 1-37,0-2 42,1-2-56,1-1-5,1-1 7,1-2-10,1-1 89,2-2-26,3 0 84,2-4-81,3-2 173,3-4-77,1-2 125,4-5-122,0-1-38,3-4-44,1-1 16,2-6-39,-1 0 29,2-7-23,-3 1 23,1-4-162,-2-1 32,-1 1-107,-2 1 63,-1 3 38,-3 5 12,-2 2 18,-3 8 14,0 1 21,-4 6-44,-1 1 87,-2 5-21,-2 1 19,0 3-75,-4 3-63,0 4 10,-5 5 18,-2 4 109,-2 3-33,-3 4 33,1 1 16,-3 3-53,0 1 52,0 3-61,-2 1 66,2 1 15,1-2 3,0 3 10,3-4-72,0 1 31,4-5-27,0 2 38,3-5-30,-1-1 50,2-2-44,2-3-94,0-1 4,1-3-104,1 0 32,0-4 24,2-2-14,1-1 56,2-2-58,2-2 31,1-1-49,0-5 31,1-1-43,1-4 22,-2-2-47,1-1 24,0-2 37,-1 0-6,0 1 44,-1 1 88,-1 2-15,-1 1 71,-1 4 54,-1 1-60,-1 2 80,0 2-36,-1 4-30,-1 1 33,0 7 24,-3 2-26,0 4 62,-1-1-92,-2 3 34,-1-1-74,0 3 58,0-1-46,-1 1 101,0 0-78,2-1 66,-1 1-43,2-2-13,0-1 15,3-2-23,1-1-50,0-1 2,1-3-17,0-2 24,1-2-22,2-1-10,1-2-6,3-3-54,2-1 33,2-5-11,2-4 16,2-4-13,0-1 49,3-6-64,0-1 55,2-5-11,1-2-6,2-3 10,-1 0 31,1-4-19,-2 0 25,0-2-32,-2 2 0,1-2 4,-4 6-2,0 0 100,-3 9-19,-2 1 89,-2 6-84,-1 2 29,-2 4-23,-2 5-2,-2 1-65,0 2 4,-1 4-37,-3 2 55,-1 6-35,-5 5 27,0 3-34,-5 8 50,-1 2 4,-2 4-6,-2 3-4,-1 4 49,-1-1-54,0 3 52,-1-3-67,1 2 72,1-2-49,1 2 58,3-5-55,1 2 2,4-5 24,0 1-17,3-5-162,1 1 23,2-5-119,1-3 83,0-4 25,2-3 40,1-4-11,0-3 80,1-2-36,2-3 27,0-2-41,4-4-65,-1-5 1,4-4-60,-1-4-78,2-3 41,-1-3-59,2-4 81,-1-1 68,1-3 4,-1 3 34,1-2-97,-2 4-15,0 2-88,-2 1 43,0 4 137,-1 2 22,-2 2 119,0 4-114,-2 2 189,-1 2-102,1 3 127,-2 2 131,0 1-194,0 4 180,-1 1-82,0 6-25,0 0 60,0 3-40,0-1-15,0 2-21,0-2-8,1 1-3,0-1-55,0-1 70,0-1-65,2 0-16,-1-1-31,1-1 11,1-1-86,-1-2 71,2-1-90,-1 0 69,2-3-108,-1 1 56,1-2-110,0-2 102,1-1-106,0-3 68,0-2-95,0-1 34,0 0 1,-1-3 25,-1 3 29,1-3-25,-2 2 58,-1 0-77,0 2 138,-2 0-21,1 2 36,-2 1-38,0 2 25,0 0 9,0 2 14,0 0 40,0 1-44,-1 1 16,-1 2-16,0 0-26,0 3-13,0 2 39,-2 1 17,2 2 125,0 0-19,0 2 59,1 0-25,-1-1-44,1 1 35,1-1-58,0-1-25,-1 1-4,2-2-35,-1 0 49,1-2-89,2 0 14,0 0-24,1-4-22,1 1 32,0-1 1,0-3 0,0 1 8,1-1 22,-1 0-39,0 0 5,0-1 9,0 0-14,-1-2 19,1-1-45,-1-2 30,-1 1-35,1-1 0,-1 0-17,0-2-1,0 0 7,0 0 14,-1 0 17,0-1-23,0 0 24,0 0-43,1-1-20,-2 0 0,1 2-19,0 0 64,-1 1-28,1 1 31,-1 3-5,0-1-28,-1 3 74,0 2-64,0 0 69,0 5 39,0 0-19,-1 3 81,-2 0-76,0 2-15,0-1-20,0 1-16,0-1 111,0 1-30,0-1 109,1-1-99,-1 1 14,1-1-62,1-2 18,-1 1-45,1-2 35,0 1-40,1-1 36,0 1 18,0-1-24,0 1 25,0-1-36,2 1 30,0-2-25,2 0 24,0 0-33,0 0 13,0-2-11,2-1 12,-1-1 30,1 0-17,0-1 18,1-1-19,0-2-74,1-2 53,0-3-55,2-2 10,0-2 34,2-2-38,1-2 45,1-3-52,0-2 33,3-3-37,-1-1-3,4-5-12,-3-1-7,3-4 12,-1 0-19,-2-2-23,0 1-4,-1 0-22,-1 3 83,0-1-29,-3 6 28,-1 0 42,-1 6-29,-1 1 23,-1 5-41,-2 2 34,-2 3 20,-1 2-2,0 2 30,-1 2-64,-1 1 31,-1 3-21,-1 0-72,-1 3 58,-2 1-56,-3 4 68,-1 5-1,-3 4 3,1 3-3,-3 4 70,0 1 17,0 4 0,-1-1-16,-2 5-18,2-2 16,-2 4 12,1-4-20,0 3-30,0-3-11,1-1 25,0-1-61,2-3 54,1-1-53,1-2-13,4-4 42,-1-1-55,4-3 68,0-2-13,2-3 6,0-1-24,1-3 6,1-1-46,2-4-5,1 1-1,3-2-88,2-4 51,-1-2-83,4-3 84,-2-1-125,2-4 60,-1 1-109,1-2 51,-1-1 24,0-1-18,-1 1 64,-1 1 66,0 0 41,-1 3 49,-3 2-64,0 2 58,-1 3-51,-1 2 207,-2 0-76,0 5 82,-1 2-85,-2 5 113,-1 1-33,-1 5 110,-2 0-28,1 2-52,-1-1 39,1 1-69,0 0-20,2-2-21,1 0-18,1-1 39,0 0-121,1-3 41,1 0-100,1-1 31,2-2 6,0-2 20,2 0 15,1-3-82,0 0 36,1-2-135,0-1 130,0-2-206,1-2 115,1-3-146,0 0-70,-1-4 79,1 1-89,-1-1 112,0-2-42,0 0 32,-2 0-97,0 0 110,0 0-1,-1 2 76,0 0 2,-1 2 135,0 0-44,-1 1 117,0 3 14,0-1-27,-1 4 34,1-1-48,-1 2 54,-1 1 7,1 0 25,0 1-4,-1 1 4,1 1 22,-1 1 31,1 2-15,0-1 6,0 1-34,0-1-23,1 0-22,-1-1-25,2 0 29,-1-1-21,1 0-47,-2-2 34,2 0-33,0 0-15,-1 0-17,1 0-3,-1-3 5,0 0-22,0-1 9,0-3-81,-1 1 11,0-1 42,-1 0-3,0 1 58,-1-1 48,-1 1-41,0 1 34,0 1 14,0 1-48,-2 1 53,-1 1-67,-2 0 103,-1 2-26,-1 0 103,-1 6-99,0-1 82,-2 4-36,1 2 35,-1 1 22,2 2-79,-1-1 18,1 2-29,0 0 23,0 0 2,3 0-3,0-1-2,1 1-30,0-2 26,2 2-17,1-3-54,1 0-29,0-1-1,1-2 9,3-1-10,1-3-15,1 0-10,0-2-48,2-1 50,0-3-9,0 0 5,0 0-56,0-3 10,0-2-94,0-1-63,0-3 48,0-1-61,0-1 84,0-2-10,-2 1 0,0-3-7,-1 1 44,0 0-64,0 0 45,-1 1-134,-1 2 204,0 2-52,0 1 158,-1 1-109,0 3-1,-2 1-20,1 2 239,0 2-14,-1 1 134,0 5 30,0 0-115,0 3 91,0-1-100,0 0-9,0 1 5,0 0-3,0-1 19,0 1 12,1-1-24,0 1 1,2-3-124,1 1 46,2-1-40,1-2-30,0 0 18,1-2-96,0-1 80,0-1-97,0 0 52,0-1-97,0 0 80,0-1-72,-1-1 53,-1-1-71,0 0 35,-2-1 1,0 0 16,-1 0 21,0-1-22,-1 2 2,-2-1-11,2-1 5,-1 2-34,0-1 51,0 0-58,1 1 26,0 0 24,0 1-28,0 0 41,2 1 65,-1 0-48,0 0 42,0 1-57,1 1-13,-1 0 11,1 2-7,-1 1 263,2 1-57,-2 1 180,1 0-39,0 1-88,-1 0 38,1 1-41,-1 0-50,1 1 4,0-1-37,2 2 2,-2-2-105,2 0 11,-2 1-23,2-1-191,-1 0 119,0 0-152,0-1 109,-1-2-41,0 0 40,-1-1-60,0-1 66,0-1-876,-2-1 508,-1-1-628,0-2 748,-2-3 202,-3 0 34,-2-5 130,-3-1 0,-1-3 0</inkml:trace>
  <inkml:trace contextRef="#ctx0" brushRef="#br0" timeOffset="159">2865 11110 9502,'-9'1'243,"7"1"-106,0 0 89,0 0-183,1 2 45,0 0-83,1 2 91,0-2-16,0 2 73,0-1-35,0 0-98,0-2 8,2 0-99,0-1 89,1 0 38,0-1 26,0 0-3,1-1 12,-1 0-23,1-1 14,2-1-2,-2-1-56,1-2 2,0 0-5,1-3 25,-1 0-53,1 0 3,0-1-28,0-1-17,0 0 54,-1 0-14,1-1 10,-2 0-49,1 1 16,-1-1-93,-1 2 32,1-1 21,-2 2 18,-1 1 28,1 1 30,-1 0-28,0 3 26,0 0-94,0 2 57,0 2-58,-1 2 76,0 3 10,0 1-6,0 3 9,0-2 21,0 1-27,0 1 28,0 0-36,-1 0 50,1 2-34,-2-2 38,2 1-46,-1 0 57,1 0-34,0-1 39,-1 1-35,1-2-12,0-1 16,0-1-11,0 0 11,1-2-7,-1-1 5,1-1 34,1 0-30,0-2 32,2-1-39,1 0 40,0-1 12,1-3 4,2-2-9,-1-1-62,3-3 19,-1 0-14,1-3-38,0 2 48,-1-2-46,0 1 56,0-1-40,-1 1-18,0 0-1,0 2 0,-2 1 48,0 2-26,-2 0 18,1 3-63,-2 0 46,0 1-43,-1 1 45,0 2-7,-1 0 5,0 0 1,0 2 2,-1 2-1,0 3 2,0 0 0,-1 3-31,1-1 23,-3 3-22,1-1 17,-2 0 5,1 2-8,-1-2 9,0 1-1,1-1 0,-1 0-6,1 0 19,0-3-4,0 1 8,2-3-7,0 1 11,-1-2-13,2-1 14,0-1-16,1-2 21,0 0-12,3-1 15,1-1-4,3-3-11,0-2 13,3-2-16,0-2 0,1-1 0,-1 0 2,1-2 3,-1 1 0,0 1 2,-2 1-2,0-1 69,-2 3-50,0 1 54,-2 1-69,0 1 51,-1 2 13,-2 0 2,0 1-16,0 1-28,-1 1-4,-1 0-21,0 2 23,1 2-35,-1 1 43,0 1-5,-1 2 6,1 0-6,-3 0-43,2 0-13,-2 0-13,1 1 13,0-2 7,0 1 22,1-2-23,-1 1 14,1-1 5,1 0-6,0 0 8,0-1-4,0 0 2,0 0-3,0 0 2,0 0 2,0 0-2,0-1 3,0-1-1,0 0 0,0-1 0,1 0 0,0-1 2,0 1-1,0-2 1,0 0 42,0 0-31,0 0 33,0 0-40,1 0-9,-1 0 9,1-1-8,-1 0-3,0-1 8,0 0-9,0 1 13,-1-2-17,0 2 11,1-1-12,-1 1 16,0 0-15,0-1 10,0 2-14,0-2 5,0 1 2,0 1-8,0-2 1,0 1 5,0 0-3,0 0-36,0 0 33,0 0-36,0-2 44,0 1 11,1-2-9,1 0 6,1-1-12,1-1 30,2 0-23,-1-3 26,0 2 6,1-3-27,0 3 29,0-2-36,-1 2 46,0 1-31,-1 0 40,0 1-45,-1 2 16,1-1-11,-1 1 15,-1 1-39,0 1 25,0 0-24,-1 0 25,1 1 2,-1-1-3,1 2 2,-1 0-68,0 1 47,0 1-59,0 1 68,-1 0-27,1 1 20,-1 0-19,0 1 31,0 0-11,0 1 10,0 0-12,0 0 18,0 1-12,0-1 13,0-1-13,0 2 8,0-1-3,0 1 7,0-2-8,0 1-2,0-1 3,0 0-2,0-1 0,0 0-1,1-1 1,0 0 0,0-2 19,0 0-14,1-1 15,-1-1 4,1 1-15,2-2 17,-1 0-21,3-3 32,0-2-21,1-2 24,1-2-11,1-2-13,1-1 16,2-4-18,0 1 52,1-4-39,-1 0 42,1-4-35,-1 0-9,1-1 14,-1-2-14,-1 0-32,0-1 26,-2 2-24,-1 1 32,-1 2-6,-3 4 1,0 2-6,-1 3 54,-1 1 17,-1 5-5,-1 1-1,0 2-128,0 2 61,-2 2-59,-1 2 26,-2 0-27,-1 5-52,-1 1 41,-1 5 13,0 1 58,0 4-3,-1 0 0,2 5-60,-1 0-13,1 3-25,1 1-49,1 1 75,-1 0-34,2 2 47,0-2-43,0 0-26,2-4 7,-1 1-20,2-5 82,1 1-34,-1-5 37,2 0-17,0-5 10,0 0-26,1-4 18,1 0 44,-1-2-27,1-2 39,0-1-3,0-2-46,1-1 54,1-1-54,0-4-65,0-3 55,2-2-58,-1-1 75,-1-1-49,2-1 30,-2 0-33,1 1 112,-1 1-50,0 0 43,-1 3-57,0 1 12,0 3-4,-2 1 8,1 2 25,0 1 6,0 1 11,-1 2-4,2 0 51,-1 3-7,1 1 80,0 1 12,0 1-32,1-1 54,0 1-96,-1-1 14,1-2-62,-1 1 36,0-1 2,1-2 62,-1 0 25,0 0-22,1-2-4,-1 1-53,1-2-8,0-1 24,-1 0-81,2-3 4,-1-1-23,0-2 23,0-1-66,0-1 34,-1 0-118,0-2-26,-1 1 27,0-1-63,-1 0 104,-1-1-65,0 2 61,-1 0-68,0 2 51,0 2 19,-1 1-11,0 2 39,-2 2 44,0 0-20,0 3 41,-1 1 5,0 4 26,-1 2-7,1 3 12,0 2 50,0 1-9,0 3 113,0-2-100,2 1 86,0-1-63,0 1 90,2-1-30,0 0 9,2-2-43,2 0-8,1-3-83,2 1 19,2-4 1,0 0 21,1-2-34,1-3 23,-1 0-36,1-2 25,-1-1 11,3-1-9,-2-3-7,2-3-24,0-1-39,0-2 17,-1-1-81,1-1 69,-2 0-82,0-1 82,-1 2-72,-2 0 90,0-1-58,-1 2 68,-1 1-32,0 2 9,-2 1-17,0 2 51,-1 1-25,0 1 24,-1 1-38,0 0 19,1 1-8,-2 2 18,1 1 32,0 1-30,0 1 34,1 2-38,-2 1 25,1-1-14,-1 1 18,1-1-25,-1 0 7,0-1-3,1 0 4,-2-1 0,0-1-6,1 0 11,-1-2 25,1 1-25,-1-4-47,-1 1-57,0-5-2,0 1 11,-1-1 5,-2 0-25,1 0 0,0 1-1,-1 0 69,0 1-28,1 1 21,-1 0-62,1 1 6,-1 1-20,0 0-33,0 1 4,0 1 20,-1 1-13,1 2 69,-2 1-19,2 3 14,-2 0-12,2 1 44,-1 1 2,1 0 9,0 0 46,1 1-22,2 1-1,-2-2-3,3 0-11,-1-1-24,1 0 47,-1-1-8,1-2 30,1 0 3,-1-1-11,1-1 41,2-2 9,0-1 6,1 0 40,1-2-60,1-2 17,2-2-12,0-4-5,4-1-26,-1-4 34,3-3-32,1-1 45,0-3-26,2-2 22,-2-2-80,3-2 38,-3 1-44,1-4 63,-3 3-87,0-1-5,-2 3-21,-1-1 25,-2 5 37,0 2 19,-3 3-27,0 2 61,-2 2-38,-1 2 41,-1 4-56,0 1-37,-1 2 23,0 1-26,-1 1 44,-1 2 4,-2 0 9,-1 5-5,-1 2-58,-1 1-27,-1 4-5,1 1-2,-1 2 65,0 2-11,1 1-1,-2 2 28,2 1-28,0 1 26,0 0-24,0 1 16,2-4-8,1 3 10,-1-3-5,2-1-3,0-2 6,1 0-3,1-2 3,0-1-3,1-2 3,0-1-7,0-3 27,1-1-20,0-2 22,2-1 15,0-1 10,1-2 4,2 0-7,-1-1-19,1-1-9,0-1 12,0-3-74,1-1-16,0-2-2,0-1 17,0-1-47,0-1 22,-1-1-95,0-2 45,0 3-10,0-3 29,-2 2 18,0 1-19,-1 2 39,0 0-64,0 2 53,-2 2 37,0 1-16,0 2 46,0 1-17,-1 3-14,0 1 19,-1 6 72,-1 0-20,0 3 93,-1 1-84,0 1 82,0 0-56,1-1 82,1 2-20,-1-1-58,1-1 23,1 0-76,0-3 46,0 2-36,0-2 72,1-1-10,1 0 16,1-2-13,3-1-27,1-2-61,1-1-9,1-2-5,1-1-34,0-1 29,1-1 3,0-2 0,0-3 41,-1 0 2,0-3-10,1 0 8,-2-1-146,1 0 32,-1 0-99,-2-1 8,1 0 47,-2 1-48,0 0 60,-2 1-28,0 0 60,-1 2-21,0 1 29,0 1 12,-1 2-19,0 0 16,0 3 37,-1-1-25,1 1 22,-1 2-27,1 1 51,-1 1-31,0 3 47,0 1 63,-1 1-21,0 1 108,0 1-103,0-1 61,0 1-60,0-2 65,0 1-48,1-2-24,-1 0-5,0-2-27,2 0-53,0-1 42,-1-1-40,2 0 64,0-2-84,0 1 10,1-2-85,1 0 31,-1-1-3,2-1 37,0-2-11,0-2-20,0 0-37,0-2-10,1-1 22,-1 0 12,1 0-2,-2 0-17,1-1 27,-1 2 18,0 1 12,0 2-9,-2 0 19,1 2-8,-1 1 14,0 1-20,1 0-8,-1 2 12,0 1-11,-1 3 166,1 2-38,0 1 108,1 1 29,0 1-61,0 1 55,1-1-50,0 1-4,1-3 0,0 1 24,0-3-44,0-1 52,1-1-60,0-1 29,0-1-69,0-1 11,1-1-15,-1-2 32,1 0-11,0-2 7,1-2-12,-1 0-56,1-2-40,-2 0-55,0 0 40,-1-1-71,0 1 76,-2-1-72,0 2 63,-1-1-62,-1 3 39,-1-1-64,1 2 19,-1 0-12,-1 1 39,0 0 7,0 3 40,0-1 40,-1 1-36,-2 0 23,1 2-30,-1 1-7,-1 1 11,2 2 12,0 0-6,0 1 227,1-1-58,-1 3 154,1 0-94,1 1-24,1-1-60,2 2 18,0 0-128,2 0 16,2-1-20,1 2 27,1-1-39,1 0 55,-1 1-60,2-1 43,-1 2 11,0-1-21,0 1 15,0 1-30,0-1 19,-2 1-28,-1-1-13,-1 2 22,-2-2-24,-1 2 40,-1-3-18,-2 1 14,0-1-15,-3-2 62,-2-1-36,-3 1 37,-1-4-46,-2 0 0,-2-2 0,1-1-3,0-2 2,0-1 18,0 0-11,1-3 20,1-4-147,1-2 32,3-2-116,0-4 118,3 0-100,1-3 77,2 0-101,2-2 78,3 0-34,4-2 62,2 1-21,4-2 115,1 0-7,4-2 45,0 1-56,3-3 27,0 1 2,1-3-1,2 0 111,0-3-71,-1-1 94,2-2-53,-3 1 13,0-1 25,-1 3-42,-1-2 102,-4 5-99,-1-1 115,-3 7-95,-2 2 114,-3 3-73,-3 4 107,-1 4-103,-3 2-55,-1 2-11,-1 3-48,-2 2 13,-3 3-4,-2 4-20,-4 4 50,-1 7-59,-2 2 8,-1 5-31,1 2 29,0 2-32,-2 4 27,3-4-112,-1 6-80,1-3 16,0 2-50,1-4 53,1 1-120,2-3 27,2-2-82,0-3 88,4-3 110,-1-1-39,2-3 89,1-3-340,-1-1 98,1-2-208,1-2 52,-1-2 156,0-2-69,0-1 129,0-2 116,0-2 40,-1-3 99,2-4 0,-1-4 0,-1-2 0,1-3 0</inkml:trace>
  <inkml:trace contextRef="#ctx0" brushRef="#br0" timeOffset="160">4783 11077 9502,'11'-19'0,"-5"10"167,0 3 61,1 1 109,-1 1 2,0 0-81,1 1-5,1 1-49,0-2-37,1 2-174,1-2 5,2 1-78,0-1-274,0 1 147,1-1-219,0-1 262,-2 1 106,0 0 49,-2-2 9,-2 2 0,0-2 0</inkml:trace>
  <inkml:trace contextRef="#ctx0" brushRef="#br0" timeOffset="161">12657 10737 9502,'0'-13'345,"0"8"-42,0 2 212,1 1 142,0 1-211,1 1 166,3 0-248,1 1-27,2 1-89,0 1 54,2 0-111,3 2-12,-1-2-48,2 0 14,-1 0-342,2 0 115,-2-2-234,1 2 243,-2-3-417,0 2 179,-1-2-371,-2 0-94,-1 0 167,-1 0-187,-1 0 297,-2-2 40,0 0 270,-1-3-48,-1-1 237,1-1 0,1-3 0</inkml:trace>
  <inkml:trace contextRef="#ctx0" brushRef="#br0" timeOffset="162">6890 10742 10415,'-6'2'863,"2"-2"-976,4 0-90,1-1-164,4-2 0,3-3 1</inkml:trace>
  <inkml:trace contextRef="#ctx0" brushRef="#br0" timeOffset="163">6786 10765 9502,'-25'-9'2337,"16"5"-2327,1 0-160,5 2-1337,1 2 855,2 0-421,2 0 910,3 3 143,2-2 0,1 2 0</inkml:trace>
  <inkml:trace contextRef="#ctx0" brushRef="#br0" timeOffset="164">4122 10846 9502,'-8'-14'1242,"8"10"-1373,9 1-640,2-1 771,5-1 0,1-2 0</inkml:trace>
  <inkml:trace contextRef="#ctx0" brushRef="#br0" timeOffset="165">7632 11270 9502,'-12'-13'1510,"8"10"-295,0 2-584,1 4-290,0 1-147,2 3-49,-2 2-444,0 3 103,0 1-306,-3 3-206,2 1 219,-3 2-269,1-2 331,0 2 226,1-2 97,-2-1 104,1 1 0,-1-2 0</inkml:trace>
  <inkml:trace contextRef="#ctx0" brushRef="#br0" timeOffset="166">4501 12011 9502,'4'-10'1334,"-2"4"-771,1 0-155,1-1 50,0 0-134,2-1-184,0 0-17,1 2-85,0 0 53,-1 1 30,2 1 25,-1 0-15,0 1-181,0 1 38,1 0-111,-1 1 96,-1 0 96,1 0-38,0 0 46,-2 1-59,2 0 25,-2 0-42,0 0 41,0 0-53,-1 0 62,0 0-10,0 0-39,-2 0-8,0 0-15,0 0-49,-1 0 105,0 1-69,-1 0-5,-2 0-6,-1-1-59,-2 1-9,-2-1 62,0 1-37,-1 0 80,-1 0-77,-1 1-8,0-1-14,-1 2-30,2 1 80,-2 0-27,2 1 30,0 0-72,1 1 44,0 1-51,1 1 64,0 1 31,1 0-26,1 0 17,0 1-14,2-1-15,0-2 13,2 0-9,1 0 121,-1-3-30,2 1 113,-1-3 24,3 0-28,1-2 67,3 0-108,1-1 94,3-2-70,1-3 101,2-3-83,0-2 90,3-3-54,0-2 90,2-2-55,0-2 5,-1-1-43,1-2-16,-2-1-10,0-2-9,-2 0 14,-1-1-70,-3-1-162,-1 1-5,-1 2-76,-2 0 95,-1 4 87,-2 2 6,-1 5 24,0 1-38,-1 4 4,-1 1-28,-1 5-124,0-1 31,-2 4-100,-2 1 88,0 2 18,-5 7 47,1 0-8,-3 6 45,0 2 2,0 3-20,-1 2 11,1 2 31,0 1-17,2 0 5,0 1-29,2-1 34,1 0-21,3-2 50,-1 0-71,2-2 29,1 0-20,1-3 37,0-1-25,1 0 14,1-5-14,3 1-48,0-4 43,3 0-47,0-2 54,0-3-17,1-1 11,2-2-17,0 0 15,0-3-24,1-1 18,1-3-19,-1-2 26,1-3-11,0-4 11,-1 0-12,0-4-131,-2 0 15,0-1-114,-1-3 97,-2 3 38,-1-3 40,-2 3 22,-2 1-24,-1 4 25,-1 1-50,-1 3 42,-2 4 143,-2 0-12,-2 4 110,0 0 43,-2 4-80,1 1 74,-1 4-55,-1 3 20,0 2 0,2 3 41,-1 1-13,2 1-3,0 2-23,1 0-30,3 1-73,1-2 7,1 1-4,0-1 18,1-1-29,1-1-17,1-2 15,1-1-100,2 0 76,2-4-106,1 0 80,0-2-47,2-2 10,0-2-11,0-2-28,1-1 24,1-1 14,1-5-9,-1 0-92,0-4 21,0-3-123,1-1 126,-2-2-191,0-1 102,0-3-138,-3 1 39,1-2 81,-3 1-41,-1-1 57,-1 3 80,0 1 3,-3 3 57,1 3 81,-1 3-36,0 1 85,-1 4-41,0 1 16,0 3 11,0 2-21,0 4 113,-1 1-56,-1 2 67,1 1-47,-2 1-41,2-1 37,-1 1-49,1-2 135,0 1-71,0-2 121,1 0-101,0-2-10,1 0-56,0-3 6,2 0-61,1-2-13,3-1 2,0 0-1,1-3-26,1 0 7,1-3-74,1-2-1,0-3-4,2-2 18,-1-2 23,0 1 33,-1-4 22,0 2-38,-1 0 68,-2 1-11,-1 3 18,-2 2-22,-2 4 79,-1 0 22,-1 3 22,0 5 27,-2 0-69,-1 9 16,-1 0-80,-2 5 21,0-1-71,-1 2 74,2 1-216,-1-1 48,1 1-135,2 0 112,0 0-62,0-1 29,2-2-54,-1 1-213,1-4 132,1 1-223,1-3 222,2-1 30,2-3 61,3-2 94,2-2 27,3-3 94,1-1 0,1-1 0</inkml:trace>
  <inkml:trace contextRef="#ctx0" brushRef="#br0" timeOffset="167">6197 11786 9502,'-12'-12'0,"6"8"347,0 1-58,0-1 281,-1 3-195,0-1-55,-1 2-145,0 0-38,-1 1-58,-2 3 11,-1 1 126,0 1 8,-1 1 11,1 2-32,-2 0 35,2 1-27,-1 2 109,3 0-63,0 2-44,1 0-26,2 2-56,1 1-92,2 3 38,1-2-91,2 2 102,0-1-2,0 0 45,2-1 0,0 0-292,1-4 61,3 1-215,0-4 188,3-1-40,0-2 78,1-2-80,2-2 78,1-2 16,1 0 34,1-4-8,2-1 76,1-5-57,2-2 58,1-5-8,0-2-26,1-2 42,-1-2-44,1-2 15,-3-1-10,2-4 14,-4 2-10,1-4-94,-2 2 17,-1-2-94,-3 5 160,-1 1 18,-2 4 54,-2 5-27,-1 3 1,-2 3 8,-2 3 11,0 3-54,-2 2-61,-2 4 1,-3 4 11,-2 6 1,-4 3 30,-2 5-27,0 1 38,-2 6 17,-1-3-11,0 7 11,1-6-137,-1 5 27,2-6-98,-1 2 61,3-3-22,0-1 44,2-3-15,0-1 13,4-3 38,-1 0-30,3-3 34,0-3-49,3 0-17,0-3 0,1-1 8,1-3 49,2-1-11,0-1-1,4-2 62,0-2-45,3-2 51,2-4-58,0-2-70,2-3 41,0-1-45,1-2 76,-2 1-5,3-1 13,-2 2-15,0 0 80,-1 3-11,-1 2 72,-2 2-71,1 1 124,-2 1-66,0 2 113,-2 3-58,0-1-4,-1 2-30,0 1-26,-1 1 20,1 2-2,-2 2 40,0 0 27,-1 1 1,1 0-24,-1-1 11,1 1-17,0-2 23,0 0-6,0 0-6,1-1-11,-1-1-19,1-1 28,-1-1-31,3 0 1,-2-1 9,3-1-11,-2-1-122,0-2 25,1-2-122,0-2-40,-2 0 37,1-3-46,-2 0 59,0-2-48,0 0 10,-2-2-70,1 1 88,-2-1-38,1 1 74,1 1-55,-2 3 87,1 1-23,-1 3 27,1 3-8,-2 0-21,0 4 6,-1 0-2,-2 5 144,-1 2 76,-1 3 71,-1 2-14,1 1 100,-1 1-84,1 1 105,1-1-125,0 2 112,1-2-58,1 1 127,1-2-53,1 0-45,0-2 36,1 0-49,1-2-36,1-1-8,2-2-46,2 0-40,2-3 21,1-1-35,1-1 48,1-1-48,2-2-27,0-1 1,0-2 7,0-3-74,1-1 18,-2-2-77,1-1-47,-1-1 65,0 0-84,-1 0 88,0 0-13,-1 0 24,0 3 15,-1 0-15,-2 1 50,0 1-35,-1 2 26,0 1-30,-2 1 26,1 2-13,-3-1 12,0 1-28,0 0 21,0 1-18,-1 1 25,0 0-1,-1 1 8,-1-1-7,0 1 6,-2 0-6,0-1-1,-1-1 0,0 1-1,1-1-1,-1 0 1,-2 0 3,2 0-2,-1 0-79,0-1 17,-1 1-77,1-1 35,0-1-12,-1 0 41,1 1-8,0 1-6,-2-1 18,2 1-37,-2 1 53,1 0 48,-1 4-38,0 0 49,0 4-38,0-1-2,1 2 13,0 1-19,1-1-6,2 0 19,1-1-19,1-1 89,0-1 5,2 0 17,2-3-23,2 0 36,3-3-29,3 1 97,3-4-50,1 0-26,2-3-17,1-3-27,3-4 50,-2 0-28,3-3 33,-1-2-38,0-1-101,-1-2 25,0 0-83,-2-3-28,0-1 40,-2-2-68,-1-2 112,-3 0-225,1-2 101,-6 3-166,0 0 105,-3 5 140,-2 3 15,-2 4 39,-2 4 84,-4 3-78,-2 4 98,-4 2-101,-2 4 51,0 3-15,-3 4-7,0 4 43,-2 3-92,2 3 91,0 1-65,1 1 167,2 1-79,1 1 128,3-2-7,1 0-17,4-2 30,1 1-99,3-4 44,0 1-31,2-2 3,1-1 11,3-2-25,1-1-6,4-1 22,-1-2-99,2-2 50,0-2-48,1-1 70,1-1-11,1-2 12,-2 0-17,2-1-61,-1 0-55,0-3-38,-2 1-29,0-3-12,-1 1 28,-1-1-38,-3 1 75,0 1-68,-2 0 50,-1 1-83,-2 2 46,0-1 25,-2 2-26,1 2 65,-5 2-50,1 2 45,-2 1-13,1 1 96,-1 1-22,1 1 81,0 1 61,1-1-34,2 2 65,0-2-71,2 3 14,-1-3 8,2 1 6,0-1 27,3-1-6,1 1-27,2-3 25,2 0-33,2-1 37,-1-1-20,3 0-2,0-2-50,1 1 9,-1-1-24,1 0 101,-3 0-7,1 0 39,-2-1-31,-1 2-112,-2-1-30,-1 0 15,-2 1-260,-1 0 122,0-1-175,-2 0 161,1 0-319,-1 0 105,-1-1-238,1 0-249,0-1 564,-1 0-311,1 1 571,2-1 0,-1 0 0</inkml:trace>
  <inkml:trace contextRef="#ctx0" brushRef="#br0" timeOffset="168">2879 11983 9502,'1'-23'222,"1"15"-246,1-1 4,2 2-42,2 0-28,1 2 230,-1 0-61,1 0 205,0 2-153,1 0-95,0 1-33,-1 1-33,1 0 46,-1 0 15,1 1 4,-1 0 102,-2 0-69,1 0 100,-2 1-104,0 0 68,1 0-33,-2 1 15,-1 0-14,0-1-37,0 0-19,-1 0 206,-1-1-191,-2 0 127,0 1-167,-5 1 0,0-2 38,-2 2 0,0-1-2,-1 1-112,-1-1 21,1 3-103,-1-1 95,1 1 13,-1 1 39,2 0 8,-1 1-70,1 1-8,0 2-17,0-1 21,1 2-9,1 0-7,-1 2-10,2-1-24,0 1 70,2-2-20,0 0 19,2-1 46,0-2-40,0 0 35,1-3-46,1 0 100,2-2-28,1 0 89,2-2-31,2-2 3,1-1-26,1-4-18,2-3 70,0-3-33,2-3 119,0-1-48,1-2 39,-1-2-67,0-1 20,0-1-128,-1-1 61,-2-3-55,0-1-6,-3 0-35,0-2 15,-1 4-2,-2-1 120,-1 4 4,-1 3-1,-1 4-13,-1 3-14,0 4-25,0 2 15,-1 2-79,0 2 1,0 1-5,-1 4-89,0 3 59,-2 6-106,-2 1 28,-1 5-6,-1 2 40,1 1 18,0 2 47,1 1 16,-2 1-68,4-3 50,-1 2-108,2-3 88,1 1-126,0-3 201,1 1-79,-1-3 157,2-1-90,0-1 41,2-2-77,2-1 33,0-1-35,2-2 20,1-2-10,0-2 16,1-2 18,1-1-27,1-1 26,-1-2-36,3-1 12,-1-2-6,1-3 7,-1 0-7,1-2-1,0 0 3,0 1-1,0-2 42,-2 3-30,2-2 32,-2 2-29,0 0-5,0 1 7,-2 2-8,-1-1 42,-1 2-29,-1 1 33,0 1-42,-2 0 23,-1 1-15,-1 1 132,0-1-100,-2 3 85,-1-1-107,-4 2 12,1 0-11,-3 2 17,0-2-14,0 1-41,-2-2 32,0 2-35,-1-2 41,0 1 3,-1 0-4,1 1 0,-1-1-57,-1 0-12,2 1-13,0 0 20,0 1 36,1-1 10,1 3-14,0-1-26,1 3 0,0 0-9,1 2 18,1 1 57,0 0-32,1 2 32,2-1-42,0 0 29,1-1-20,1-1 22,1-1-44,1 0 16,2-3-15,2 0 22,1-2 50,2-1-37,0-3 41,4 1-65,-2-4 10,4 0-7,0-3 11,1-3-87,0-3 15,0-1-87,-1-1 89,0-2-105,-2 0 72,-1-1-108,-2 0-36,-2 0 21,-1 0-58,-2 0 88,-2 1-34,-1 0 77,-1 2-32,0 2 24,-2 3 100,0 2-88,-2 2 87,-1 1-26,-1 3 19,0 0-11,-1 3 10,-1 4 87,1 1-7,1 2 99,-1 1 70,1 0-68,1-1 81,1 1-94,1-1 65,0-1-30,2 0 93,0-2-95,2 0 33,1-1-72,2-1 18,1-1-17,3 0-33,0-3 61,1 2-47,2-3-106,0 1-6,2-1-128,0 0 50,1 0 25,-2 1-12,2-1 64,-2 1-8,1 2 31,-1-1 3,-1 2-11,-1 0 67,-2 1-5,-2 0 18,0 2 104,-3-1-71,-1 1 117,-1 1-122,-1 1 17,-3 1-79,-2 0 45,-3 3 4,-2-1 21,-2 0 8,-3 0-20,0 1-268,-1-2 47,-1 1-168,1-1-503,2-3 242,-1 0-426,3-1 583,0-1 184,2-2 211,1 0 0,-1 0 0</inkml:trace>
  <inkml:trace contextRef="#ctx0" brushRef="#br0" timeOffset="169">3673 12124 9502,'-4'-13'746,"3"7"-781,0 2 277,1 1-88,0-1 512,1 1-214,-1-1 122,2 0-335,0 1-97,0 1-157,1-1 76,0 1-95,-1 1 44,0-1-78,0 1 77,-1 0-36,0 0 83,0-1-19,0 2-122,0-1 39,0 1-140,0 1 2,-1 2 62,1 3-51,0 0 84,0 1-8,0-2 49,0 2-9,1-2-3,0 0 89,0-1-3,1-1 16,0-1-19,1 0-76,0-1 17,1-1-10,1 0 234,1 0-51,0 0 161,1 0-116,0-1-23,0-1-62,1 0 27,-1 1-113,1-2-1,0 2-1,-1-1-6,1 1-14,1 0-31,-1 0-12,0 0-27,0 1 45,0 0 2,1 0-13,-1 0 41,-1 0-5,-1 0-6,-1 0 14,0 1-8,-2 0 5,-1 0-3,1-1 35,-3 0-26,0 2 28,0-1-32,-1 0 58,0 0-40,-1 1 48,-2 0-33,-2 1-10,0 0 13,-1 0-15,-1 1-27,0 0 22,0 0-21,0 0 26,2 1-4,-1-1 5,2-1-4,1 1-81,1-1 16,1 0-80,1-1 81,0 0 9,0-2 37,3 1-6,1-1 49,2-1 3,3-3 12,2-1-17,2-3 61,1-4-21,2-2 95,3-3 28,-1-1-42,3-2 72,-1-2-119,0 0 29,1-1-82,-1-1 63,-1 0-49,0-1 93,-1 1-16,0-3 41,-2 2-194,0 0 23,-3 3-176,-1 1 160,-4 3 48,-1 3 81,-1 4-5,-2 2-50,-2 3-18,-1 2-39,0 1 41,0 2-66,-1 2-22,-1 2 4,0 4 4,-2 4-3,-1 5 48,-1 2-36,-2 3-60,-1 3 37,1 0-130,-2 2 116,-1 0-215,0 2 94,0-3-135,-1 1-124,0-1 122,0-2-131,1-1 146,0-3-56,0-2 69,1-3-101,1-2 157,1-3 16,0-2 73,2-2-16,-1-2 28,2-2-37,1-1 37,1-2-25,0-2 167,1-3-52,1-1 107,0-2 110,1 1-74,1-1 119,2 0-119,2 1 135,1 1-47,2 0 114,0 0-110,2 2-63,1 0 14,-1 1-48,1-1 92,1 1-69,0 0 90,0 1-36,-2 0-433,2-1 87,-2 1-319,0 0-84,-2 0 172,0-1-158,-2 1 211,-1 1 201,-2-1 40,0-1 98,-2 0 0,-1-2 0</inkml:trace>
  <inkml:trace contextRef="#ctx0" brushRef="#br0" timeOffset="170">5422 11854 9502,'-22'1'1002,"12"0"-849,3 3-53,-1 3-15,1 2 135,1 2-15,0 1 114,0 3-18,1 1-132,0 3 39,0 0-83,2 0 60,-1 0-44,2 2 47,0-2-59,1 0 23,0-1-17,1-1 33,0-3-32,1 0 24,2-3-24,3-2 10,2 0-21,2-5 19,1 0-15,3-2-56,0-2 2,4-3-63,-2-3 68,4-4-103,-2-2 39,3-4-89,-3-2 75,1-2 37,-2-2 14,-1-2 38,-1-1-303,-2-3 87,-1-1-208,-2-3 173,-1 2-115,-2-3 84,-3 7-113,-1 0 51,-2 7 61,-2 2-35,-1 5 63,-6 3-113,0 4 55,-6 3-103,-1 3 107,-3 5-50,0 4 68,-3 3-66,1 2 35,-2 4-42,2 0 72,2 2-8,0 1-66,2 1 22,2-2-115,2 2 191,3-2 48,1-1 129,3-2 0,1-1 0,2-3 0,1-2 0,2-2 0,2-3 0,0 1 0</inkml:trace>
  <inkml:trace contextRef="#ctx0" brushRef="#br0" timeOffset="171">3778 11849 9502,'-44'-5'2331,"28"3"-1993,4 0-113,4 1-42,4 0-418,2 1 64,4 0-236,2 1 258,5 0 95,4 3 54,3 1 0,1 0 0</inkml:trace>
  <inkml:trace contextRef="#ctx0" brushRef="#br0" timeOffset="172">5469 11927 9502,'-1'-7'708,"-1"5"-619,2 1 13,-2 0 343,1 3-13,1 0 227,-1 4-214,2 1 27,0 2-146,1 2 104,0 1-149,2-1 53,1 2-59,1 0 75,1 0-180,0-1-17,0-1-77,1 0 11,0-1-316,1 2 104,-1-4-250,0 1 283,0-2-219,1 0 117,-2-1-180,2-2-513,-1-1 269,1 0-194,-2-2 437,2 0 375,0-1 0,1 0 0</inkml:trace>
  <inkml:trace contextRef="#ctx0" brushRef="#br0" timeOffset="173">5758 11985 9502,'10'-7'816,"-3"2"-559,1 0 94,2-1-53,1 1 85,0 0-418,1 0-14,-1 0-202,0 2 121,0 0-221,-2 1 75,0 0-185,-1 1 222,0 0 89,-2 1 82,1-1 10,-1 1-270,0 0 240,1 1-229,0 0 317,0 2 0,1 0 0</inkml:trace>
  <inkml:trace contextRef="#ctx0" brushRef="#br0" timeOffset="174">10118 12268 12631,'19'25'-381,"-6"-10"411,0 3 35,1 3 155,-1 2-75,0 4-45,-1 2-25,-1 5-16,-3 1 134,-1 2-32,-3-3 126,-2 3-86,-2-4 206,-1 3-65,-4 0 151,-2-2-70,-2 1-130,-3-1 68,-1-2-148,-3 1-15,0-6-67,-5 3 14,3-7-293,-5 2 104,1-5-204,-1 0 176,-1-3-414,1-1 141,-1-2-322,0-2 352,2-3 54,-2 0 114,3-4 25,1 0 65,0-5 57,3-1 0,-2-3 0</inkml:trace>
  <inkml:trace contextRef="#ctx0" brushRef="#br0" timeOffset="175">8097 12612 9502,'-17'0'283,"7"0"-80,0 0 313,0 2-125,0 2 262,0 2-230,0 2-145,0 5-140,1 0-44,0 2-33,0 0-52,3 3 120,-1-2-58,1 2 56,3-3-1,0 1 15,2-3-25,0 2 22,1-4-27,1 1 20,1-2-5,3-1-74,0-1 4,3-2-83,2-1 76,1-2 13,1-1 42,1-1-113,0-2-193,1-1-37,0-3-60,-1-2 153,0-2 63,0-3 8,-1-1 40,-1-2-255,-2 0 91,0-4-194,-2 2 5,0-6 72,-2 4-31,-1-5 62,-2 5 67,0-3-22,-1 4 48,-2 0-2,-1 5 147,-2 1-33,-1 4 91,-2 2 40,0 3-42,0 2 62,0 1-106,-1 1 97,0 3-63,1 2 90,-1 2-54,2 1 238,0 0-70,2 1 185,2 1-184,2 0-19,2 0-40,4-1 17,3 0 52,3-3-6,2 0 60,2-2-119,1-1-18,-1-2-51,1-1-4,1 0 53,-1-2-38,1 0 12,-1-2-116,0-3 16,-1-1-88,0-1 40,-2-1-14,-1-1 62,-2 0-15,0 0 61,-2-1-54,0 2 40,-2-1-48,0 1-20,-1 3 39,-3 0-42,1 2 56,-2 0-78,1 1-45,-2 3-3,-1 0 14,1 3 142,-1 4-39,0-1 37,-1 2-61,0 0 70,-2 0-49,1-1 60,1-1-44,-2 0-15,2-2 20,-1 1-14,0-2 9,1 0 2,0-1 2,-1-1-28,1 0 14,-2 0-18,1-1 24,0 0-9,-1-1 6,0-1-14,-1-1-30,1 0-88,-3-1 2,1 0-65,-1-1-7,0 2 25,-1 0-47,-1 2 90,0-1-48,-1 2 24,0 0 2,0 1 23,-1 2 37,0 1 4,0 4-19,1 1-15,0 1 16,1 2-23,-2-1 82,3 1 36,-1 0 35,2-1 25,0 1-18,3-4 15,1 0-22,1-1-19,1-2 24,0-1 12,3-2 18,2-1 70,3-1-74,2-2 75,4-4-70,2-1 79,2-4-50,2-2 78,2-2-67,-1-2 56,3-1-47,-1-2 75,2-3 2,0 0-6,1-4 56,-4 1-108,2-3-35,-4 2-65,0-2-34,-2 2 57,-4 2-2,-1 3 40,-3 2-16,-3 5 14,-1 2-14,-3 4 9,0 0-32,-3 4-150,0 2 26,-2 1-100,-2 0 37,-3 3 65,-3 1-55,-2 4 94,-2 3-54,0 3 36,-2 3-27,-1 2 5,2 3 31,1 0 8,-1 4-32,2 0 4,1 1-15,2 1 10,0 0 13,2-2-36,1 0-12,3-3 2,0 0 26,3-3 33,0-1 9,1-3-7,1 0-38,1-4 41,2 0-52,2-4 48,1 0-61,1-3 35,2-1-34,0-2-23,1-1 41,0-2-43,0-3 59,1-1-36,-1-3-24,-1 0 9,1-2-42,-1-1 74,-1-1-44,-1 0 33,0-3-9,-3 1-3,0 1 10,-2 0 70,-1 2 17,0 2 19,-3 2-36,0 2 29,-2 1 8,-2 4 14,-1 0-9,-1 2 38,-2 3-15,1 4 110,-3 3-32,1 3-9,-1 2 9,1 0-52,0 3 36,0-1-6,1 1-9,1-1 6,3-1-77,0-1 35,2 0-30,1-3-16,1-1-21,1-1 2,1-1 16,2-1-12,2-4-3,3 0-28,3-2-89,2-1 52,2-2-93,1-1 89,1-3-99,1-2 58,0-3-96,0-1 89,2-4 22,-4 2 25,3-4 20,-5 2-175,1-2 46,-4-1-121,1 2 69,-4-1 127,0 2 16,-3 2 38,1 1 106,-3 3-89,0 1 100,-2 2-67,2 2 23,-2 2-13,0 0 13,0 3 54,-1 1-32,0 3 62,-1 2-23,0 1 0,-2 0-20,0 1-20,0-1 38,0 0 6,1 0 11,-1-2 32,1-1-81,1 0 31,0-1-30,0-1-51,0-1 9,1 0-18,2-2 17,-1 0 28,3 0-86,-1-3 15,3 0-78,-3-2 73,2 0-32,-1-2 25,0 1-12,0 1-38,-2 0 61,1 1-43,-1 1 56,0 1-36,-1 1 11,1 0-18,-1 3 88,-1 0-7,1 4 73,-1 1 61,0 3-32,-1 0 80,1 1-119,-2 0 6,0 2-49,0-2 1,-1 1 198,2-1-62,-1 0 153,2 0-101,0-1-72,1-1-15,0-1-28,3-2-56,2-1 66,1-3-62,3 0 60,0-2-120,0 0 20,1-1-93,1-3 92,1-2-60,0-3 55,1-1-66,-1-1 14,0-1-2,0-1 13,0 1 19,0-3-18,-2 1 2,1 1-22,-1 1 19,-1 1 5,-2 3 24,1 0-25,-3 4 23,1 0 7,-1 1-4,-2 2 9,1 0 7,-2 2-14,-1 0 15,1 3 45,-3 1-45,1 1 51,-1 1-62,-1 1 19,0-1-13,-2 1 16,-1-1-1,-1 0-5,0-2 8,0 1-8,0-2-31,0 0 24,-1-2-24,2 1 32,-1-2-36,0 0 25,1-1-26,-2 1 26,2-2 2,-1-1-9,0-1-3,0 0-43,0-3-12,-1-1-3,2 1-48,-2-2-75,3 2-14,-3-1-41,2 1 66,0 1 36,0 2 13,0 0 11,0 1 80,0 1-33,1 1 33,-1 1 48,1 1-29,-1 5 83,1 0-71,0 3 91,0 3-45,0 0 93,0 0-53,2 2-3,-1-2-24,1 2-22,0-1 31,1 0-47,0-2 53,0 0-49,0-2 73,1-1-53,1-1 55,1-3-56,2-1 3,2-2 4,1 0-8,1-2-39,1 0-14,2-2-3,-1-2 8,2-2-36,0-1 13,0-2-65,-1 0 10,0-2-4,0 0 19,-2-2 20,0 0-83,0 0 35,-3-1-98,2-1 32,-2 1-2,0 0 29,-3 4-8,1-1 66,-1 4-14,-2 1 14,0 2-20,-1 2 7,1 0-11,-2 3 10,-1 1 6,-1 4-7,-2 4 21,-2 2-26,-1 2 236,-2 0-65,0 3 153,1-1 21,-2 1-87,2-1 64,2-1-64,1 0-35,3-3 45,0-1-30,3-1-23,1-3 16,2-1-67,1-2 52,2-3 44,2-2-20,2-1 91,2-4-81,3-3-8,3-4-40,1-4-7,5-2 72,-2-1-64,4-4 81,-1 0-88,1-3-67,-1-1 8,0-3-71,-2-1-80,-1-1 58,-4 1-77,-1-2 70,-4 7 65,-1-2-11,-4 8 39,-2 1-21,-2 6-52,-2 3 24,-1 3-27,-2 2-38,-1 3 26,-3 3-91,-2 3 90,-3 4-64,-3 5 94,-2 4-54,-1 3 64,-2 4 35,0 2-25,-1 3 20,1 1 7,0-1-3,1 1 16,0 0-34,2-3-24,1 1-6,3-3 6,1-1 63,2-1 7,3-3 46,1-1-34,1-2-62,1-2-43,1-2-3,0-3 2,3-2 45,3-2-7,2-2 1,2-1-49,3-3 27,2-2-31,1-3 40,2-2-40,0-2 26,1-4-30,0 1 76,1-2-20,-1 1 19,-1 0-28,-2 1 53,0 2-39,-2-1 42,-1 2-53,-1 2 80,-2 0-15,-1 1 82,-2 2-9,0 0-10,-2 2 18,-1 1-45,-1 0-62,0 2 28,-2 0-81,0 0 71,0 1-24,-1 3 18,-1 1-30,-1 0 19,0 1-26,-2 0 42,0 0-7,1 0-3,-1-1-9,1 0 8,0-1-1,0-1 7,1-1-10,0 0 36,1-2-25,-1 1 34,1-1-91,-1 0 38,1-1-37,-2-1 48,2-2-70,-2 0-22,1-3-4,-1 1 8,0 0 78,1 1-23,-1-1 16,0 2-56,0 0-37,-1 2 8,0-1-14,0 3 85,0-1-10,-1 2 8,0 2 28,-2 4-37,1 2 37,0 2-36,0 3 30,0 1-16,0 2 23,1 0-12,1 2-15,1-2 19,1-1-18,1 0 12,0-2-8,2-3 9,1 0-10,1-3 74,4-1 17,2-2 7,2-3-11,2-1-65,2-2 2,1-2 4,3-3-122,-2-2 33,2-5-107,-2 1 109,1-4-138,-3 0 81,0-1-99,-3-2 13,0-1 47,-3 0-52,-1-2 81,-1 2-128,-1-1 80,-3 1-122,-1 3 138,0 2 12,-2 3 25,-1 3 0,-1 3 76,-3 1 1,-1 3 94,-1 2-99,-1 3 2,0 3-58,-1 3 53,0 2 393,1 3-50,1-1 252,1 3-237,1-1-111,0 1-92,3 0 49,0-1 70,1 0 15,1-1 82,0-1-88,0-1-135,2-1-29,0-2-22,2 0-11,0-2-12,3-1-15,0-1-105,2-1-49,1-3 31,0 0-39,3-2 46,-1-2-116,2-4 15,0-1-71,-1-2 26,0-3 95,0 0-60,-1-1 67,0-1-48,-3 2-3,-1-2-19,-2 4 132,0 0 5,-2 2 112,-1 2-107,0 2 134,-2 1-89,0 2 116,0 0 13,0 4-35,-1 0 75,-1 5-75,-1 0-32,1 3 10,-1 0-53,1 2 132,0-2-58,0 1 106,1 0-96,0 0 19,0-2-65,2 0 14,0-2-10,3 0 0,-1-2-1,3-1 2,0-1-55,1-2 42,-1-1-45,3 0-12,-3-1-19,2-1-6,-2-2 14,1-3 53,-1-1 6,-1 0-20,-1-2-32,1 0-36,-2-2-37,1-1 25,-1 0-103,1-1 57,-2 2-91,-1 0 82,-1 2 13,1 3 51,-2 0-12,0 4 82,-1 0 9,0 3 7,-3 0-17,-1 3 106,1 3-38,-2 1 107,2 2-62,1 0-13,0 1 10,2 1 22,1 0 141,0-1-49,2 0 112,2 0-97,1 0 43,4 0-40,-1-1 50,3 0-44,-1-1-22,2 1-6,-1-1-37,0 0-72,1 0-28,-1 0 15,-1 1 2,0-1 63,-4 0-15,-1 1 0,-3 0-276,0 1 69,-4-1-211,-1 1 198,-2 0-214,-3-1 119,-2-1-184,-3-1 182,-1 0 35,1-1 36,-2-1-20,0-1-233,-1-2-196,0 0-95,1-1 30,-1-1 53,1-2 368,0-1-76,-1-4 284,0-2 0,0-5 0</inkml:trace>
  <inkml:trace contextRef="#ctx0" brushRef="#br0" timeOffset="176">7516 12827 9502,'7'-38'1388,"1"19"-1216,4 0-105,4-1 8,2-2-66,3-2 307,3 0-57,0-3 215,0 1-149,1-4-120,-2 4-14,-1-4-83,-4 5-34,0-1 34,-4 3-27,-2 1 102,0 2-3,-4 4 15,0 2-20,-2 1-84,-1 5 26,-2 0-40,1 4 54,-2 0-14,-1 2 97,-1 1-562,1 3 175,-2 2-404,-2 7 294,-1 1 106,-4 6 62,0 2-14,-3 3 99,1 0-23,-2 4 42,2-3-25,-1 1-52,1-1 38,0-1-36,0 0 69,0-1 28,1-1 56,0-2 5,2-2-30,0-1 17,3-2-56,-1-3 3,3-2 26,0-2-56,2-1 62,0-2 82,2-3-28,2-2 113,4-2-113,4-5 52,2-3-33,5-5 0,0-2 10,3-5-67,0 0 6,3-4 26,-2-1-107,0-1 49,-1-1-89,-2 2 83,0 1-43,-3 2 25,-2 4-26,-1 3-10,-4 3 45,0 4-6,-3 3-2,-3 2-45,0 3-40,-2 0 15,0 3-10,-1 3 76,-1 1-18,-3 7 16,-1 3-1,-4 5 2,-3 3 1,-3 4-5,0-1 3,-4 3-7,0-1-5,-1 2-66,0-2-27,0-1 4,1-1 12,1-1-156,3-2 46,0-1-144,2-1-172,3-2 128,2-2-161,2-2 185,2-2 95,1-2 70,4-3 15,1-1 111,3-2 15,6-4 58,2-1 0,5-1 0</inkml:trace>
  <inkml:trace contextRef="#ctx0" brushRef="#br0" timeOffset="177">2892 12758 9502,'-1'-15'0,"0"8"0,1 1 464,2 0-94,0 0 279,2 1-307,0 0-134,2 1-73,1 1-86,1 1 9,0 1-84,1 1 96,0 0-45,0 0 22,1 1 12,-2 1 27,0 1 42,0 1-44,-1-1-9,0 0-1,-1 0 8,0 0 22,0 0-86,-2-1 33,1 0-22,-1 0 58,0 0-70,-1-1-19,-2 0-9,1 0-51,-1-1 92,-2 0-41,-1 0 7,-4 0 38,0 0-118,-3 0 50,2 0-108,-3-1 51,1 0-27,-1 0 56,2 1-2,-2 0 21,1-1 9,-1 1-12,2 1 17,0-1-5,1 3 4,0 0-7,0 0 45,1 1-28,1 1 28,1 0-34,0 1 66,1-1-48,0 1 53,2 0-29,0 0-19,1-1 25,-1 0-30,2-1 66,0-1 17,1 1 12,2-4-19,2 1 8,1-1 6,2-1 20,1-3 38,3-2-81,0-2 35,3-4-36,0-1 45,3-4 42,-1-1-20,1-2 11,-1-2-71,0 0 21,-1 0-14,-2-3-45,-1 2-24,-2-2-1,-2 1 14,-1-1-37,-2 2 10,-2-1-78,0 4 123,-2 1 22,-1 3 44,0 3-23,-1 3 16,0 2-51,-1 2 50,0 2-151,-1 1 25,-1 1-79,-1 2 84,-3 2 30,0 2 31,-2 3 36,0 3-25,-1 3-111,0 1 7,-1 3-131,1 0 111,0 4-6,1 0 66,1 3-27,0-1 72,1 3-64,2-1 64,1 1-115,0-1 52,2 1-43,1-2 59,0-1-56,1-1 42,2-2-41,2-3 56,2 0 2,1-5 0,1 0-13,0-4 53,2-2-51,-1-1 48,0-3-61,2-1 52,0-2-37,-1-1 40,1-3-103,0-3-14,0-2-3,-2-2 19,0-2-30,-1-1 25,0-2-81,-2-2 81,-1 2-79,-1-2 54,-2-1-79,0 1 120,-1 2-27,-1 1 71,-1 3-78,0 3 130,-1 3-65,-2 2 130,-2 2 57,0 1-35,-2 3 61,-1 3-60,1 4 55,0 1-8,0 4 43,1 1-32,1 1-28,2 0 44,1 2-49,0 0 16,1-1-70,2 0 46,1 0-31,1-2-38,2-1-31,0 0-7,3-3-63,-1 0 33,1-2 0,0-2-13,1-1 147,0-3-74,0 0 62,0-2-75,2-2 78,-2-2-59,4-3 62,-4-1-68,4-3 2,-2-1 3,0-2 4,0 0-66,0-3-8,-1 1-6,-1-1-130,-2 2 91,0-2-135,-1 4 125,-1-2-4,-1 5 62,-1 0-8,-1 4-13,1 0 88,-1 3-77,-1 1 72,0 0-6,0 2-43,1 1 51,-1 1-65,1 2 36,-2 2-22,2 1 38,0 0 4,0 0-10,0 0 20,0-1-20,0 0 56,-1-2-42,2 1 44,-2-1-67,0-1 66,0 0-46,0-1-178,-1 0 72,0-3-129,-1 1 164,0-3 45,0 3 88,1-2-81,-1 2 102,1-1-55,-2 1-44,1 0 16,0 0-44,0 0-28,1-1 26,-1-1-2,1 2 54,0-2-28,0 1 39,0 0-32,-1 1-207,0-1 151,2 1-166,-1 0 200,4 0-7,-4 0 18,4 0-10,-3 0-29,1 0-19,-1 0-1,0 0 10,0 0-17,2 0-13,-2 0-12,1 0-30,-1 0 68,1-1-27,0 0 28,1 1 14,-1-1-15,0-1 12,0 2-14,1-2 6,-1 1-9,0-1 3,-1 1 75,0 0-151,0 0 178,-1 1-170,-1 0 127,-2 1 20,0 0-43,1 2 44,0-2-54,0 1 1,0-1 0,1 1 7,-1-1 58,0 1 27,1-1-4,-1 1 1,1-1-74,0 2 16,0-3-13,0 3 13,0-2-30,0 1 24,0-1-26,1 0 7,0 0 78,0 0-112,-1 0 122,1 1-125,1-2 68,-1 1-52,0 1 74,1-1-33,-1-1 81,0 2-90,0-1 12,0 0-45,0 0 13,0 0 15,0 0 1,0 1 9,0-1-1,0-1 5,1 2-16,-1-1 4,1-1 3,0 1 77,-1 0-99,0 0 83,0 0-118,0 0 57,0 0 52,0 0-85,0 0 87,1 1-98,-1-2 53,0 2-3,0-1-79,1-1 52,-1 2-131,0-1 114,0 0-159,0 0 143,0 0 15,0 0-22,-1 0 119,0 0-133,0-1 26,0 0 33,0 0-29,0 1-21,0-1 51,-1 0-52,0 0 34,1 2 18,0-1-72,1-1 49,-1 1-30,1 0 53,0 1-1,0-1 10,0 0-35,0 0 0,0 0 3,-1 0 9,0 0 23,0 0-2,0 0 4,0 0-3,0 0-13,-1-1 8,2 2-12,-1-1 13,0 0 3,1 1-2,-1 0 1,0 0-22,1 1 15,0 0-16,-1-1 20,1 0 0,-1 1 0,0 0-1,1-2 1,0 1 18,0 0-13,-1 0 15,0-1-10,0 1-8,1 0 9,-1-1-12,0 2 11,0 0-6,0 0 9,0 0-75,-1 1 50,1 0-52,-1 0 66,0 0-45,0 1 30,-1 0-36,0 0 39,0 1 15,-1-2-15,1 2 14,0-2-23,-1 1 3,1 0-10,0 0 7,-1 0 32,0-1-18,0 1 30,0 0-25,0-1-1,-1 0 2,0 1 0,1-2 22,-1 1-14,1 0 17,-1-1-25,1 0-3,0 0 3,1-1-1,0-1-266,2 0 122,-1 0-219,4-3 188,3-1 0,3-4 0</inkml:trace>
  <inkml:trace contextRef="#ctx0" brushRef="#br0" timeOffset="178">3885 12498 9502,'-3'-12'-37,"3"8"421,-2 3-119,1 0 326,0 3-250,0 3-111,-1 5-89,0 4-18,0 4-102,-2 5 44,-1 0-31,-1 3 50,-1 1-36,0-1-19,-1 1-4,-1-4 10,0 0 47,-1-3 42,0 0-24,0-2-31,1-2-6,1-2-59,0-2 19,2-3-25,1-2 12,1-2 6,1-1 26,0-3 17,3-2-111,0-4 40,1-5-99,3-4 91,2-4-151,5-7 82,1-1-115,3-6 77,2 1-50,2-5 34,-1 1-83,3-3 108,0 4-38,0-1 87,0 6-68,1 1 149,-3 5-36,2 4 51,-4 5 84,1 2-59,-4 4 85,-1 4-22,-2 1-50,-2 3-37,-2 3 42,-2 4-73,-3 3-28,-1 5-36,-3 1-69,-2 3 50,-3-1 27,-4 3 16,-3-1 9,0 1 39,-3-1-32,-2-1 20,0 0-23,0-2-18,0 0 12,0-3-3,0 0-19,2-1 25,2-1-19,0-2 37,3 0-83,2-3 56,2 0-59,1 0 76,1-2-3,3-1-4,1 0-9,1-1 91,1 0-16,1 0 82,2 0-90,2 0 56,1 1-25,3-1 23,1 0-23,1 1-17,0 0-31,1-1 67,-1 1-25,1 0 26,-1 0-22,-1 0 54,0 0-61,-1 1 57,0-1-69,-1 2 61,-1-1 2,-2 1 16,0 0-25,0 0 8,-1 0 6,0-1 17,-1 1-16,0-2-9,1 0-25,-1-2 46,0 1-83,1-2 22,-1-1-42,2 1-42,-1-2 0,1 1 1,0-3 14,0-1 2,1-1-18,0-2-13,-1-1 13,0 0-18,0-1-12,0-1-18,-1-1 20,-1 0 41,0-2 18,1 1-35,-2 0-109,-1 1 0,1 1-99,-1 1 137,-1 3 6,1 0 65,-1 3 36,0 1-57,-1 3 161,1 1-76,-3 4 103,0 2-83,0 1 111,0 2-57,1 0 88,0 1-55,-1 2 36,2-3-21,1 1 35,0-1-33,0 0-30,0-2-12,1-1 5,2-1-77,1-1 57,2-2-47,0-1-40,2-2 25,0 0-87,0-1 87,2-1-26,-1-1 71,2-3-64,-1 0 48,1-3-335,-2 1 90,0-2-213,0 0 189,-1-1 29,0-1 100,-1 1-71,-1-1-14,-1-1-21,0 1-74,-2 0 82,0 0 64,-1 3 43,-1 0 24,0 2 87,0 1-74,-1 2 138,1 1-81,-2 3 61,1 2 22,-2 3-1,1 2 39,-1 2-72,1 1 41,-1 1-41,1 0 48,1 0-33,0 0 43,0 1 9,0-3-18,0 1 5,2-1-64,-1-1 31,2-1-25,1 0-30,1-3-32,-1 0-3,2-2-63,-1 0 58,1-2-73,1 0 63,-1-1-108,1-1 52,1-1-97,0-2 87,0-2-20,0 0 28,0-3-15,0 0-76,0-1 43,0 0-88,0 0 98,-1 0-81,0 0 92,0 0-41,-1 1 104,-2 2 39,1 1-14,0 1-10,-1 1 27,0 1-12,0 1 79,-1 1-68,0 1-17,0 1-15,0 3-26,-1 1 117,1 2-41,-1 2 126,0 0-106,-1 1 131,1 0-90,-2-1 110,2 1-42,-1-1-44,-1 0-13,2-2-47,-1 1-46,0-3 34,1 0-28,-1-1 37,2-1-55,1-1-19,-1-1-1,0-1-40,3 1 50,-2-2-20,3-1 18,-2-1-70,1-2 29,1-2-117,-1-1 13,1 0 8,-1-2-21,1 0 65,-1 0-67,0 1 46,1-1-65,-2 2 61,0 1 41,0 1 2,0 2 24,-1 1-26,1 1-13,-1 1 3,-1 0 0,1 1 143,0 1-29,-1 2 103,0 3 77,0 0-64,0 2 88,1-1-64,0 2 27,1-2-7,0 2 60,1-2-88,1 0-33,0-1 2,1-1 7,1 1 54,2-3 25,-1 0-37,2-2-18,-1 0-21,3-1-8,-1-1 5,1-2-122,-1-3-63,1-2-58,-1-1 12,0-1-32,0-1 55,0 0-65,-1-1 65,-1-1 5,0 3-2,-1-1 3,-1 2 27,0 0-12,-2 3 42,0 1-48,-1 1 139,-2 1-37,0 1 106,-1 1-50,0 1 0,0 0-30,-1 2-16,-1 1 45,0 2 4,0 1 27,0 0-28,-1 0-10,0 1-36,0 0 45,-1-1-97,0 0 56,0 0-56,-1-3 59,1 1-79,-1-1 59,1 0-67,-1-3 4,0 2 44,0-2-56,1 0 70,-2 0-63,0-1 44,-1-1-56,1-2 61,0-1-124,-1-2 32,-1-1-113,1 0 114,-1-1-14,-1 2 76,0-1-44,0 2-146,-1 0-2,1 2-88,-2 1 152,2 2 34,-1 0 59,0 0-32,1 2-27,-1 1 29,0 2-39,1 3 100,-1 2-4,0 2 79,1 1-42,-1 2 37,1 0-18,1 0-10,0 0 13,1-1-1,1 0 33,2-2-7,0-1 82,1-3-83,1 0 89,0-2-91,4-2 61,0-1-26,4-2 8,2-1 6,0-2-94,2-4 33,2-1-10,0-4 8,1-2 48,0-2-19,2-3 12,0-1 54,-1-2 3,0-1-2,1-2-133,-2-1-38,-1-1-108,-1 1 117,-2-1-88,-3 3 72,-1-1-86,-2 4 81,-2 2 24,-1 3 29,-1 4 10,-1 2-29,-2 3 12,0 2-39,-2 3 26,-2 1-15,-2 4 11,-1 1 3,-2 6-11,1 2 22,-2 5-13,1 3 69,0 3 64,0 0 20,0 4 55,2 0-97,0 2-28,2 0-37,1 2-11,0-3 14,2 0 4,1-2 12,1-2-7,1-4-4,1-1-1,3-5-10,1-1 87,1-3 18,4-2 1,-1-3-19,3-2-86,-1-2 7,2-1-1,0-2 18,0-3-84,0-2 22,1-3-79,-1-1-46,1-4 42,-2 1-81,1-4 122,-2 0-107,-1-3 88,0 2-97,-3-3-161,-1 4 59,-1-1-129,-2 3 125,-1 3 127,-1 3 33,0 2 31,-2 4-24,0 1 121,-3 2-58,-1 3 136,0 4-113,-3 4-39,2 2-38,-2 3 34,1 3 584,2 2-66,0 1 353,0 2-230,3-2-224,-1 2 28,3-2-95,0-1-12,0-2-29,1-1-27,3-3-47,2-1-137,2-2 13,1-2-84,1-2-323,2-1 116,-1-3-228,3 0 250,-1-3-610,2 1 174,-2-2-208,4 0 436,-2-4 432,3-1 0,-2-2 0</inkml:trace>
  <inkml:trace contextRef="#ctx0" brushRef="#br0" timeOffset="179">5619 12386 9502,'-24'9'0,"14"-3"122,0 2-29,1 4-72,0 1 145,1 1-175,0 2 234,0 0-118,0 4 33,1-1-96,-1 3 44,1-2-50,1 2 6,0-1-3,1 0 4,-1 0 172,2 0-34,0 0 111,0-1-90,2 0-11,-1 0 20,2-1-24,-1 1-100,1-3-38,1 2-87,0-3 103,2 1-168,-1-3 86,3 2-122,-1-4 68,2 1-200,0-2 47,0 0-134,0-3 145,1 0 75,1-2-17,-1-2 61,1-1-494,1-2 447,0-1-363,1-4 502,-1 0 0,2-3 0</inkml:trace>
  <inkml:trace contextRef="#ctx0" brushRef="#br0" timeOffset="180">6692 12766 9502,'6'-19'298,"-1"11"-45,-1 0 209,2-1-122,0 1-130,1-1-4,0 2-75,0-1-138,0 2 35,0 0-105,-1 1 111,0 0-1,-1 2 19,1 0 20,-2 2-47,1-1 90,0 1-45,-2 1-32,1 0 33,0 0-40,-1 0 49,0 0-31,0 1-81,-1 1-6,0 0-40,0 0 35,-2 1 45,2-2-8,-1 1 58,0 0-60,-1-1-14,0 1-26,0 0-2,0-1 47,0 1-6,-2-1 11,0 1-41,-2-2-21,-1 1 5,-1 0 8,-1 0-26,-1 0-24,1 1-2,-2-1-63,-1 2 124,0-1-69,1 1 80,-2 0-54,2 1 38,-1 1-51,2-2 14,-1 2 0,1 0-7,1 1 13,1-1 15,0 2-12,2-1 9,-1 1 56,1 0 24,2-1 55,0 0-49,1 0 49,0 0-35,0-2 7,1 1-14,1-2-49,1-1-5,1 0 27,3-2 95,2-1 41,2 0 46,3-4 10,1-2-27,2-3-3,3-2 10,1-3-50,1-2 63,0-1-41,0-1 59,0-2-147,-2 1-27,-1-2-21,-2 0-2,-1-3 14,-3 1-12,1 0-59,-4 1 48,0 1 29,-1 2 5,-2 2 30,-1 2-43,-2 3 25,0 2-71,0 3 127,-3 2-171,1 1 159,0 2-138,-1 1-18,-2 1 15,-1 2-82,-1 0 92,-3 6-28,-1 0 67,-2 5-30,0 2 39,-1 4-6,1 0-4,-1 3-7,1 1-2,1 0-1,2 0-5,0 0-2,1 0-42,2-1 32,1-1-20,0 0 36,3-2 21,-1 1-16,1-5 30,1 1-135,3-4 33,2 0-112,1-4 157,3-2-36,2-2 92,1-2-62,1-2-8,0-2 7,1-2-11,0-3 36,-2-2-55,0-2 46,-2 0-35,0-1-66,-2-1 34,0-1-93,-3 1 90,-2-3-91,-1 2 62,0-1-90,-2 1 40,-1 0 30,-1 3 15,-1 0 20,-2 4 88,-2 2-27,-1 1 70,-2 3-82,0 2 50,-2 2-28,0 3 24,0 4 167,-1 1-76,-1 2 108,2 2-47,0 1 44,2-1-9,1 1 69,2-1-104,3 1 33,1-2-27,1 1 8,2-3-32,1 2-7,3-4-33,4 0 33,1-1-111,4-3 5,0 0-23,3-2-13,0-2 50,2-1-11,0 0 12,2-1-53,-2-2 21,2-1-93,-1-1 114,1 1-29,-1 0 70,-1 1-47,-2 1 130,-2 1-38,0 1 119,-4 0-112,0 1 105,-2 3-71,-2 0 105,-1 3-87,-3 0-27,0 2 10,-3 0-60,-1 3 54,-1 0-46,-5 1 35,-1 0-8,-3 1-145,-1-1 14,-2 1-108,0-2 80,-1 0 50,0 0 28,-2-1-398,2-1-393,0-1-211,0-1 170,1-1 391,0 0 409,1-1 0,-2 0 0</inkml:trace>
  <inkml:trace contextRef="#ctx0" brushRef="#br0" timeOffset="181">9129 12416 9502,'-23'-13'2375,"19"10"-2161,4 2-87,4 2-79,6 2-350,3 2 9,4 0-222,4 1 193,2 0 95,6 1 72,-2-1 11,6 0-212,-4-1 80,3 0-186,-3-2 162,2-1 143,-1 1 44,2-4 113,2-1 0,1-1 0</inkml:trace>
  <inkml:trace contextRef="#ctx0" brushRef="#br0" timeOffset="182">5614 12804 11329,'6'-8'340,"-3"4"-209,2 1-99,-1-1-78,2 0-21,0 0-8,-1 0 68,0-1 80,1 1-12,-2-2 65,1 1-18,-1-1 7,1 0-74,-2 1-33,0 0 7,1 0-12,-1 0 63,0 2-98,1-1 16,-2 2-81,0 1 104,0 0-78,0 1 72,-1 1-86,2 1 64,-2 2 14,0 2-12,0 2 36,0 0 28,-1 1-16,0 0 29,0 0 19,0-1-66,0 0 70,0 0-61,0-2-6,0 1 31,0-2-23,1 1 3,0-2-67,0 0 40,0 0-33,1-1 15,-1 0 30,2-1-44,0-1 50,0 0-17,2-1 11,1-1-19,0 0-37,3-4 26,-1-1-30,3-4 42,0-1-84,0-1 13,0-1-76,0 0 77,-1-1-49,-1 1 13,-1 0 5,-1 2-8,0 2 74,-1-1-36,-2 5 26,0-1 41,-1 3 39,0 0-4,-1 2 41,-1 0-101,0 1 41,1 3-46,-2 0 21,1 2-9,0 3 46,0 0 6,-1 1 63,0 1 24,1 0-28,-1 0-4,1-1-63,1 0 6,-2-1-10,3-1-4,-1-1 7,0 1-6,1-3 9,0 1-5,1-3 6,0 1-4,0-1-47,1-1-12,0-1-10,0 0 15,1 0-15,0 0-12,-1-3-12,1 0-29,0-2 74,0-1-31,0-2 36,0 0-51,1 0-17,-2-1-1,2 1 2,-2 0 51,0 1-10,0 1 1,0 1-2,-2 1 1,1 0 1,-1 2-2,-1 0 15,1 1-17,-2 1 14,2 1 42,-2 0 18,1 3 5,-1 1-8,0 3 30,1 0-8,-1 2 74,1-2-10,-1 2 6,1-1-28,0 0-19,0 0-4,2-1-35,-1-1 46,2 0-46,0-1 23,2-2-12,-1 0 25,2-2-44,1 0 31,2-2-31,1 0 19,0-1-50,1-1 30,0-2-37,1-1 47,-2-2-38,0-1-16,0-1 3,-2 1-1,-1-1 40,0 1-4,-2 0 3,0 2-5,-1-1-4,0 2-3,-1 0 88,0 2-12,-1 1 83,-1 1-87,1 0 56,-1 0-83,0 1 54,0 2-37,1-1-1,-1 2 0,0 2 6,0-1-4,0 2 8,-1-2-3,1 2-7,-1-2-46,2 1 38,-1-1-40,0-1 78,-1 0-31,0-2 31,0 1-43,0-1 55,0 0-43,0-1 43,0 0-44,-1 0 7,0-1-9,0-2 16,0-1-17,0-1 15,0-2-9,-1 0 16,0-2-215,0 0 58,0 0-147,-1 0 98,0 1 96,-1 1-20,-1 1 68,-1 0-125,0 3 42,-1 0-118,-1 0 48,1 2 18,-2 1 32,-1 1 22,1 3-4,-1 1-1,0 2-6,0 3 18,-1-1-19,2 2 6,0-1-7,0 2 41,2-1-10,0 0 6,0-1-9,2-1 5,2-1 1,0-1 8,0-2-18,2-1 55,0-1 24,1-1-6,3-1-2,1-2-53,3-2-3,1-3 27,1-1 150,3-3-15,0-3 105,2-2-27,1-1-66,3-3 58,-1 0-105,2-3 40,-1 0-76,-1-3 31,0-1-96,-2 1 58,-2-2-65,-3 1 93,0-1-73,-3 4 3,-1 1-22,-2 5 18,-2 2 140,-1 3-17,-2 5 79,1 1-131,-2 2 11,-2 2-67,0 4 34,-4 1-32,-2 5-17,-1 5 3,-3 3 18,-1 1 39,0 5 23,0 1-16,2 1-45,1 0 21,0 1-65,4-1 66,-1 0-340,3 0 90,1-2-225,1 0-121,1-2 150,1 0-165,2-3 213,0 1-119,4-4 113,1 1 8,2-5 179,3 0 180,0-4 0,2 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>
  <p:cSld name="Titel en object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62"/>
          <p:cNvSpPr txBox="1"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62"/>
          <p:cNvSpPr txBox="1"/>
          <p:nvPr/>
        </p:nvSpPr>
        <p:spPr>
          <a:xfrm>
            <a:off x="11193517" y="6400418"/>
            <a:ext cx="388885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62"/>
          <p:cNvSpPr/>
          <p:nvPr/>
        </p:nvSpPr>
        <p:spPr>
          <a:xfrm>
            <a:off x="0" y="1630497"/>
            <a:ext cx="12192000" cy="5227504"/>
          </a:xfrm>
          <a:prstGeom prst="rect">
            <a:avLst/>
          </a:prstGeom>
          <a:solidFill>
            <a:srgbClr val="02225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2765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2276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Google Shape;10;p62"/>
          <p:cNvSpPr txBox="1"/>
          <p:nvPr/>
        </p:nvSpPr>
        <p:spPr>
          <a:xfrm>
            <a:off x="7404" y="788266"/>
            <a:ext cx="12191999" cy="266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2256"/>
              </a:buClr>
              <a:buSzPts val="6600"/>
              <a:buFont typeface="Arial"/>
              <a:buNone/>
            </a:pPr>
            <a:r>
              <a:rPr lang="en-US" sz="6600" b="1" i="0" u="none" strike="noStrike" cap="small" dirty="0" err="1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rPr>
              <a:t>Arbeiten</a:t>
            </a:r>
            <a:r>
              <a:rPr lang="en-US" sz="6600" b="1" i="0" u="none" strike="noStrike" cap="small" dirty="0">
                <a:solidFill>
                  <a:srgbClr val="022256"/>
                </a:solidFill>
                <a:latin typeface="Verdana"/>
                <a:ea typeface="Verdana"/>
                <a:cs typeface="Verdana"/>
                <a:sym typeface="Verdana"/>
              </a:rPr>
              <a:t> in </a:t>
            </a:r>
            <a:endParaRPr lang="en-US" dirty="0"/>
          </a:p>
        </p:txBody>
      </p:sp>
      <p:pic>
        <p:nvPicPr>
          <p:cNvPr id="11" name="Google Shape;11;p62" descr="Afbeelding 4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42523" y="6165306"/>
            <a:ext cx="1101765" cy="36652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62"/>
          <p:cNvSpPr txBox="1"/>
          <p:nvPr/>
        </p:nvSpPr>
        <p:spPr>
          <a:xfrm>
            <a:off x="226424" y="1424906"/>
            <a:ext cx="11595382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600"/>
              <a:buFont typeface="Verdana"/>
              <a:buNone/>
            </a:pPr>
            <a:r>
              <a:rPr lang="en-US" sz="6600" b="1" i="0" u="none" strike="noStrike" cap="small" dirty="0" err="1">
                <a:solidFill>
                  <a:srgbClr val="FFFFFF"/>
                </a:solidFill>
                <a:latin typeface="Verdana"/>
                <a:ea typeface="Verdana"/>
                <a:sym typeface="Verdana"/>
              </a:rPr>
              <a:t>Soziokratischen</a:t>
            </a:r>
            <a:r>
              <a:rPr lang="en-US" sz="6600" b="1" i="0" u="none" strike="noStrike" cap="small" dirty="0">
                <a:solidFill>
                  <a:srgbClr val="FFFFFF"/>
                </a:solidFill>
                <a:latin typeface="Verdana"/>
                <a:ea typeface="Verdana"/>
                <a:sym typeface="Verdana"/>
              </a:rPr>
              <a:t> </a:t>
            </a:r>
            <a:r>
              <a:rPr lang="en-US" sz="6600" b="1" i="0" u="none" strike="noStrike" cap="small" dirty="0" err="1">
                <a:solidFill>
                  <a:srgbClr val="FFFFFF"/>
                </a:solidFill>
                <a:latin typeface="Verdana"/>
                <a:ea typeface="Verdana"/>
                <a:sym typeface="Verdana"/>
              </a:rPr>
              <a:t>Kreisen</a:t>
            </a:r>
            <a:endParaRPr dirty="0"/>
          </a:p>
        </p:txBody>
      </p:sp>
      <p:sp>
        <p:nvSpPr>
          <p:cNvPr id="13" name="Google Shape;13;p62"/>
          <p:cNvSpPr txBox="1"/>
          <p:nvPr/>
        </p:nvSpPr>
        <p:spPr>
          <a:xfrm>
            <a:off x="1538807" y="4725144"/>
            <a:ext cx="9129194" cy="114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erdana"/>
              <a:buNone/>
            </a:pPr>
            <a:endParaRPr sz="24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preserve="1" userDrawn="1">
  <p:cSld name="1_Titel en verticale teks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63"/>
          <p:cNvSpPr/>
          <p:nvPr/>
        </p:nvSpPr>
        <p:spPr>
          <a:xfrm>
            <a:off x="0" y="0"/>
            <a:ext cx="12239739" cy="1652530"/>
          </a:xfrm>
          <a:prstGeom prst="rect">
            <a:avLst/>
          </a:prstGeom>
          <a:solidFill>
            <a:srgbClr val="02225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2765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" name="Google Shape;16;p63"/>
          <p:cNvSpPr txBox="1">
            <a:spLocks noGrp="1"/>
          </p:cNvSpPr>
          <p:nvPr>
            <p:ph type="title"/>
          </p:nvPr>
        </p:nvSpPr>
        <p:spPr>
          <a:xfrm>
            <a:off x="585694" y="430306"/>
            <a:ext cx="10996706" cy="987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8" name="Google Shape;1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783660" y="6213525"/>
            <a:ext cx="1754673" cy="9343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platzhalter 2">
            <a:extLst>
              <a:ext uri="{FF2B5EF4-FFF2-40B4-BE49-F238E27FC236}">
                <a16:creationId xmlns:a16="http://schemas.microsoft.com/office/drawing/2014/main" id="{88644334-422B-4468-8B9F-E74B99CE35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Inhaltsplatzhalter 3">
            <a:extLst>
              <a:ext uri="{FF2B5EF4-FFF2-40B4-BE49-F238E27FC236}">
                <a16:creationId xmlns:a16="http://schemas.microsoft.com/office/drawing/2014/main" id="{1EBEF3D9-E621-43C8-A050-D86F67A900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E84AC20A-894D-4767-B1A0-5B40D8271A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Inhaltsplatzhalter 5">
            <a:extLst>
              <a:ext uri="{FF2B5EF4-FFF2-40B4-BE49-F238E27FC236}">
                <a16:creationId xmlns:a16="http://schemas.microsoft.com/office/drawing/2014/main" id="{E946DB14-E45B-4936-B3BF-8F202F3720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878047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preserve="1" userDrawn="1">
  <p:cSld name="1_Titel en verticale teks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63"/>
          <p:cNvSpPr/>
          <p:nvPr/>
        </p:nvSpPr>
        <p:spPr>
          <a:xfrm>
            <a:off x="0" y="0"/>
            <a:ext cx="12239739" cy="1652530"/>
          </a:xfrm>
          <a:prstGeom prst="rect">
            <a:avLst/>
          </a:prstGeom>
          <a:solidFill>
            <a:srgbClr val="02225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2765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" name="Google Shape;16;p63"/>
          <p:cNvSpPr txBox="1">
            <a:spLocks noGrp="1"/>
          </p:cNvSpPr>
          <p:nvPr>
            <p:ph type="title"/>
          </p:nvPr>
        </p:nvSpPr>
        <p:spPr>
          <a:xfrm>
            <a:off x="585694" y="430306"/>
            <a:ext cx="10996706" cy="987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8" name="Google Shape;1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783660" y="6213525"/>
            <a:ext cx="1754673" cy="9343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3147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preserve="1" userDrawn="1">
  <p:cSld name="1_Inhoud van twe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4"/>
          <p:cNvSpPr/>
          <p:nvPr/>
        </p:nvSpPr>
        <p:spPr>
          <a:xfrm>
            <a:off x="4671384" y="-57841"/>
            <a:ext cx="7520616" cy="6973682"/>
          </a:xfrm>
          <a:prstGeom prst="rect">
            <a:avLst/>
          </a:prstGeom>
          <a:solidFill>
            <a:srgbClr val="02225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2765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" name="Google Shape;21;p64"/>
          <p:cNvSpPr txBox="1">
            <a:spLocks noGrp="1"/>
          </p:cNvSpPr>
          <p:nvPr>
            <p:ph type="title"/>
          </p:nvPr>
        </p:nvSpPr>
        <p:spPr>
          <a:xfrm>
            <a:off x="609600" y="274641"/>
            <a:ext cx="3667760" cy="114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64"/>
          <p:cNvSpPr txBox="1">
            <a:spLocks noGrp="1"/>
          </p:cNvSpPr>
          <p:nvPr>
            <p:ph type="body" idx="1"/>
          </p:nvPr>
        </p:nvSpPr>
        <p:spPr>
          <a:xfrm>
            <a:off x="609599" y="1600203"/>
            <a:ext cx="6775937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»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3" name="Google Shape;23;p6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98184" y="6126167"/>
            <a:ext cx="1754673" cy="9343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4191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>
  <p:cSld name="Sectiekop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9"/>
          <p:cNvSpPr txBox="1">
            <a:spLocks noGrp="1"/>
          </p:cNvSpPr>
          <p:nvPr>
            <p:ph type="title"/>
          </p:nvPr>
        </p:nvSpPr>
        <p:spPr>
          <a:xfrm>
            <a:off x="963085" y="4406903"/>
            <a:ext cx="10363201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69"/>
          <p:cNvSpPr txBox="1">
            <a:spLocks noGrp="1"/>
          </p:cNvSpPr>
          <p:nvPr>
            <p:ph type="body" idx="1"/>
          </p:nvPr>
        </p:nvSpPr>
        <p:spPr>
          <a:xfrm>
            <a:off x="963085" y="2906716"/>
            <a:ext cx="10363201" cy="15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9"/>
          <p:cNvSpPr txBox="1">
            <a:spLocks noGrp="1"/>
          </p:cNvSpPr>
          <p:nvPr>
            <p:ph type="sldNum" idx="12"/>
          </p:nvPr>
        </p:nvSpPr>
        <p:spPr>
          <a:xfrm>
            <a:off x="11193517" y="6400418"/>
            <a:ext cx="388885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>
  <p:cSld name="Vergelijking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0"/>
          <p:cNvSpPr txBox="1">
            <a:spLocks noGrp="1"/>
          </p:cNvSpPr>
          <p:nvPr>
            <p:ph type="title"/>
          </p:nvPr>
        </p:nvSpPr>
        <p:spPr>
          <a:xfrm>
            <a:off x="609600" y="274641"/>
            <a:ext cx="10972800" cy="114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70"/>
          <p:cNvSpPr txBox="1">
            <a:spLocks noGrp="1"/>
          </p:cNvSpPr>
          <p:nvPr>
            <p:ph type="body" idx="1"/>
          </p:nvPr>
        </p:nvSpPr>
        <p:spPr>
          <a:xfrm>
            <a:off x="609600" y="1535112"/>
            <a:ext cx="5386917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70"/>
          <p:cNvSpPr txBox="1">
            <a:spLocks noGrp="1"/>
          </p:cNvSpPr>
          <p:nvPr>
            <p:ph type="body" idx="2"/>
          </p:nvPr>
        </p:nvSpPr>
        <p:spPr>
          <a:xfrm>
            <a:off x="6193369" y="1535112"/>
            <a:ext cx="5389033" cy="639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70"/>
          <p:cNvSpPr txBox="1">
            <a:spLocks noGrp="1"/>
          </p:cNvSpPr>
          <p:nvPr>
            <p:ph type="sldNum" idx="12"/>
          </p:nvPr>
        </p:nvSpPr>
        <p:spPr>
          <a:xfrm>
            <a:off x="11193517" y="6400418"/>
            <a:ext cx="388885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>
  <p:cSld name="Inhoud met bijschrif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1"/>
          <p:cNvSpPr txBox="1">
            <a:spLocks noGrp="1"/>
          </p:cNvSpPr>
          <p:nvPr>
            <p:ph type="title"/>
          </p:nvPr>
        </p:nvSpPr>
        <p:spPr>
          <a:xfrm>
            <a:off x="609602" y="273050"/>
            <a:ext cx="4011087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1"/>
          <p:cNvSpPr txBox="1">
            <a:spLocks noGrp="1"/>
          </p:cNvSpPr>
          <p:nvPr>
            <p:ph type="body" idx="1"/>
          </p:nvPr>
        </p:nvSpPr>
        <p:spPr>
          <a:xfrm>
            <a:off x="4766733" y="273053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1"/>
          <p:cNvSpPr txBox="1">
            <a:spLocks noGrp="1"/>
          </p:cNvSpPr>
          <p:nvPr>
            <p:ph type="body" idx="2"/>
          </p:nvPr>
        </p:nvSpPr>
        <p:spPr>
          <a:xfrm>
            <a:off x="609600" y="1435103"/>
            <a:ext cx="4011089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71"/>
          <p:cNvSpPr txBox="1">
            <a:spLocks noGrp="1"/>
          </p:cNvSpPr>
          <p:nvPr>
            <p:ph type="sldNum" idx="12"/>
          </p:nvPr>
        </p:nvSpPr>
        <p:spPr>
          <a:xfrm>
            <a:off x="11193517" y="6400418"/>
            <a:ext cx="388885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>
  <p:cSld name="Verticale titel en teks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2"/>
          <p:cNvSpPr txBox="1">
            <a:spLocks noGrp="1"/>
          </p:cNvSpPr>
          <p:nvPr>
            <p:ph type="title"/>
          </p:nvPr>
        </p:nvSpPr>
        <p:spPr>
          <a:xfrm>
            <a:off x="8839200" y="274641"/>
            <a:ext cx="2743200" cy="5851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72"/>
          <p:cNvSpPr txBox="1">
            <a:spLocks noGrp="1"/>
          </p:cNvSpPr>
          <p:nvPr>
            <p:ph type="body" idx="1"/>
          </p:nvPr>
        </p:nvSpPr>
        <p:spPr>
          <a:xfrm>
            <a:off x="609600" y="274641"/>
            <a:ext cx="8026400" cy="5851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72"/>
          <p:cNvSpPr txBox="1">
            <a:spLocks noGrp="1"/>
          </p:cNvSpPr>
          <p:nvPr>
            <p:ph type="sldNum" idx="12"/>
          </p:nvPr>
        </p:nvSpPr>
        <p:spPr>
          <a:xfrm>
            <a:off x="11193517" y="6400418"/>
            <a:ext cx="388885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D1212-AA18-4664-BA51-D2E0B3CCBEA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3405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215900" y="254000"/>
            <a:ext cx="11747500" cy="6350000"/>
          </a:xfrm>
          <a:prstGeom prst="rect">
            <a:avLst/>
          </a:prstGeom>
          <a:solidFill>
            <a:srgbClr val="2431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517650" y="1943100"/>
            <a:ext cx="9144000" cy="17653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PROZESSVORSCHLAG</a:t>
            </a:r>
            <a:br>
              <a:rPr lang="de-DE"/>
            </a:br>
            <a:r>
              <a:rPr lang="de-DE"/>
              <a:t>KUNDE</a:t>
            </a:r>
          </a:p>
        </p:txBody>
      </p: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44820" y="0"/>
            <a:ext cx="2338387" cy="104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7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7552 -0.27361 L -4.16667E-7 7.40741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776" y="1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619639-C5F4-4B56-B414-07F9AC469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E40252-B89B-4B23-98B7-1E3198C14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6A1BC67-30CE-4687-80E2-7D9CE5BCD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C41CB-CFEF-4693-B382-FE74529B8AE7}" type="datetimeFigureOut">
              <a:rPr lang="de-DE" smtClean="0"/>
              <a:t>27.12.2023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F976689-9A68-4E57-925B-1CE420B1C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1C3FC39-7DE0-4391-8C70-17FD7B4F7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8D23-5D86-4859-BCE4-D26FD537BA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6956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76551B-E8A3-4640-AE76-AD0F15D61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2EE46DF-719C-4946-A862-0BC4591DD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7580787-9750-4568-B9EF-72B6F74366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09A68C0-6450-4388-9DE9-BBBB8D044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C41CB-CFEF-4693-B382-FE74529B8AE7}" type="datetimeFigureOut">
              <a:rPr lang="de-DE" smtClean="0"/>
              <a:t>27.12.2023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03A88-3B03-4561-85CD-6B8A651D8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134EA3B-3E84-4336-85B1-58576A070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8D23-5D86-4859-BCE4-D26FD537BA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6040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preserve="1" userDrawn="1">
  <p:cSld name="Titel en verticale teks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63"/>
          <p:cNvSpPr/>
          <p:nvPr/>
        </p:nvSpPr>
        <p:spPr>
          <a:xfrm>
            <a:off x="0" y="0"/>
            <a:ext cx="12239739" cy="1652530"/>
          </a:xfrm>
          <a:prstGeom prst="rect">
            <a:avLst/>
          </a:prstGeom>
          <a:solidFill>
            <a:srgbClr val="02225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2765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" name="Google Shape;16;p63"/>
          <p:cNvSpPr txBox="1">
            <a:spLocks noGrp="1"/>
          </p:cNvSpPr>
          <p:nvPr>
            <p:ph type="title"/>
          </p:nvPr>
        </p:nvSpPr>
        <p:spPr>
          <a:xfrm>
            <a:off x="585694" y="430306"/>
            <a:ext cx="10996706" cy="987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8" name="Google Shape;1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783660" y="6213525"/>
            <a:ext cx="1754673" cy="9343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platzhalter 2">
            <a:extLst>
              <a:ext uri="{FF2B5EF4-FFF2-40B4-BE49-F238E27FC236}">
                <a16:creationId xmlns:a16="http://schemas.microsoft.com/office/drawing/2014/main" id="{88644334-422B-4468-8B9F-E74B99CE35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Inhaltsplatzhalter 3">
            <a:extLst>
              <a:ext uri="{FF2B5EF4-FFF2-40B4-BE49-F238E27FC236}">
                <a16:creationId xmlns:a16="http://schemas.microsoft.com/office/drawing/2014/main" id="{1EBEF3D9-E621-43C8-A050-D86F67A900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E84AC20A-894D-4767-B1A0-5B40D8271A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Inhaltsplatzhalter 5">
            <a:extLst>
              <a:ext uri="{FF2B5EF4-FFF2-40B4-BE49-F238E27FC236}">
                <a16:creationId xmlns:a16="http://schemas.microsoft.com/office/drawing/2014/main" id="{E946DB14-E45B-4936-B3BF-8F202F3720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14810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preserve="1" userDrawn="1">
  <p:cSld name="Inhoud van twe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4"/>
          <p:cNvSpPr/>
          <p:nvPr/>
        </p:nvSpPr>
        <p:spPr>
          <a:xfrm>
            <a:off x="4671384" y="-57841"/>
            <a:ext cx="7520616" cy="6973682"/>
          </a:xfrm>
          <a:prstGeom prst="rect">
            <a:avLst/>
          </a:prstGeom>
          <a:solidFill>
            <a:srgbClr val="02225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2765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" name="Google Shape;21;p64"/>
          <p:cNvSpPr txBox="1">
            <a:spLocks noGrp="1"/>
          </p:cNvSpPr>
          <p:nvPr>
            <p:ph type="title"/>
          </p:nvPr>
        </p:nvSpPr>
        <p:spPr>
          <a:xfrm>
            <a:off x="609600" y="274641"/>
            <a:ext cx="3667760" cy="114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64"/>
          <p:cNvSpPr txBox="1">
            <a:spLocks noGrp="1"/>
          </p:cNvSpPr>
          <p:nvPr>
            <p:ph type="body" idx="1"/>
          </p:nvPr>
        </p:nvSpPr>
        <p:spPr>
          <a:xfrm>
            <a:off x="609599" y="1600203"/>
            <a:ext cx="6775937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»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3" name="Google Shape;23;p6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98184" y="6126167"/>
            <a:ext cx="1754673" cy="9343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4747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>
  <p:cSld name="Sectiekop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9"/>
          <p:cNvSpPr txBox="1">
            <a:spLocks noGrp="1"/>
          </p:cNvSpPr>
          <p:nvPr>
            <p:ph type="title"/>
          </p:nvPr>
        </p:nvSpPr>
        <p:spPr>
          <a:xfrm>
            <a:off x="963085" y="4406903"/>
            <a:ext cx="10363201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69"/>
          <p:cNvSpPr txBox="1">
            <a:spLocks noGrp="1"/>
          </p:cNvSpPr>
          <p:nvPr>
            <p:ph type="body" idx="1"/>
          </p:nvPr>
        </p:nvSpPr>
        <p:spPr>
          <a:xfrm>
            <a:off x="963085" y="2906716"/>
            <a:ext cx="10363201" cy="15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9"/>
          <p:cNvSpPr txBox="1">
            <a:spLocks noGrp="1"/>
          </p:cNvSpPr>
          <p:nvPr>
            <p:ph type="sldNum" idx="12"/>
          </p:nvPr>
        </p:nvSpPr>
        <p:spPr>
          <a:xfrm>
            <a:off x="11193517" y="6400418"/>
            <a:ext cx="388885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89356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>
  <p:cSld name="Inhoud met bijschrif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1"/>
          <p:cNvSpPr txBox="1">
            <a:spLocks noGrp="1"/>
          </p:cNvSpPr>
          <p:nvPr>
            <p:ph type="title"/>
          </p:nvPr>
        </p:nvSpPr>
        <p:spPr>
          <a:xfrm>
            <a:off x="609602" y="273050"/>
            <a:ext cx="4011087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1"/>
          <p:cNvSpPr txBox="1">
            <a:spLocks noGrp="1"/>
          </p:cNvSpPr>
          <p:nvPr>
            <p:ph type="body" idx="1"/>
          </p:nvPr>
        </p:nvSpPr>
        <p:spPr>
          <a:xfrm>
            <a:off x="4766733" y="273053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1"/>
          <p:cNvSpPr txBox="1">
            <a:spLocks noGrp="1"/>
          </p:cNvSpPr>
          <p:nvPr>
            <p:ph type="body" idx="2"/>
          </p:nvPr>
        </p:nvSpPr>
        <p:spPr>
          <a:xfrm>
            <a:off x="609600" y="1435103"/>
            <a:ext cx="4011089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71"/>
          <p:cNvSpPr txBox="1">
            <a:spLocks noGrp="1"/>
          </p:cNvSpPr>
          <p:nvPr>
            <p:ph type="sldNum" idx="12"/>
          </p:nvPr>
        </p:nvSpPr>
        <p:spPr>
          <a:xfrm>
            <a:off x="11193517" y="6400418"/>
            <a:ext cx="388885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92227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>
  <p:cSld name="Verticale titel en teks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2"/>
          <p:cNvSpPr txBox="1">
            <a:spLocks noGrp="1"/>
          </p:cNvSpPr>
          <p:nvPr>
            <p:ph type="title"/>
          </p:nvPr>
        </p:nvSpPr>
        <p:spPr>
          <a:xfrm>
            <a:off x="8839200" y="274641"/>
            <a:ext cx="2743200" cy="5851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72"/>
          <p:cNvSpPr txBox="1">
            <a:spLocks noGrp="1"/>
          </p:cNvSpPr>
          <p:nvPr>
            <p:ph type="body" idx="1"/>
          </p:nvPr>
        </p:nvSpPr>
        <p:spPr>
          <a:xfrm>
            <a:off x="609600" y="274641"/>
            <a:ext cx="8026400" cy="5851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72"/>
          <p:cNvSpPr txBox="1">
            <a:spLocks noGrp="1"/>
          </p:cNvSpPr>
          <p:nvPr>
            <p:ph type="sldNum" idx="12"/>
          </p:nvPr>
        </p:nvSpPr>
        <p:spPr>
          <a:xfrm>
            <a:off x="11193517" y="6400418"/>
            <a:ext cx="388885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97498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0828C-F584-4333-AB82-3B47A660C8E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160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D1212-AA18-4664-BA51-D2E0B3CCBEA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98353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215900" y="254000"/>
            <a:ext cx="11747500" cy="6350000"/>
          </a:xfrm>
          <a:prstGeom prst="rect">
            <a:avLst/>
          </a:prstGeom>
          <a:solidFill>
            <a:srgbClr val="2431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517650" y="1943100"/>
            <a:ext cx="9144000" cy="17653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PROZESSVORSCHLAG</a:t>
            </a:r>
            <a:br>
              <a:rPr lang="de-DE"/>
            </a:br>
            <a:r>
              <a:rPr lang="de-DE"/>
              <a:t>KUNDE</a:t>
            </a:r>
          </a:p>
        </p:txBody>
      </p: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44820" y="0"/>
            <a:ext cx="2338387" cy="104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4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7552 -0.27361 L -4.16667E-7 7.40741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776" y="1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50831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76551B-E8A3-4640-AE76-AD0F15D61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2EE46DF-719C-4946-A862-0BC4591DD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7580787-9750-4568-B9EF-72B6F74366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09A68C0-6450-4388-9DE9-BBBB8D044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C41CB-CFEF-4693-B382-FE74529B8AE7}" type="datetimeFigureOut">
              <a:rPr lang="de-DE" smtClean="0"/>
              <a:t>27.12.2023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03A88-3B03-4561-85CD-6B8A651D8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134EA3B-3E84-4336-85B1-58576A070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C8D23-5D86-4859-BCE4-D26FD537BA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9977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709" r:id="rId2"/>
    <p:sldLayoutId id="2147483754" r:id="rId3"/>
    <p:sldLayoutId id="2147483708" r:id="rId4"/>
    <p:sldLayoutId id="2147483656" r:id="rId5"/>
    <p:sldLayoutId id="2147483657" r:id="rId6"/>
    <p:sldLayoutId id="2147483658" r:id="rId7"/>
    <p:sldLayoutId id="2147483659" r:id="rId8"/>
    <p:sldLayoutId id="2147483706" r:id="rId9"/>
    <p:sldLayoutId id="2147483699" r:id="rId10"/>
    <p:sldLayoutId id="2147483752" r:id="rId11"/>
    <p:sldLayoutId id="214748375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631712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6" r:id="rId4"/>
    <p:sldLayoutId id="2147483717" r:id="rId5"/>
    <p:sldLayoutId id="2147483718" r:id="rId6"/>
    <p:sldLayoutId id="2147483719" r:id="rId7"/>
    <p:sldLayoutId id="2147483721" r:id="rId8"/>
    <p:sldLayoutId id="2147483751" r:id="rId9"/>
    <p:sldLayoutId id="2147483756" r:id="rId10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" descr="Afbeelding 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523" y="6165306"/>
            <a:ext cx="1101765" cy="366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24BB915E-99F3-2658-D714-39C30906EE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7865" y="3119000"/>
            <a:ext cx="3896269" cy="211484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867F8C-488D-507C-645F-9FE6D75B5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4 Basis-Prinzipien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C2B47AB-E862-217E-EAE4-0CDAC3468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702" y="2169618"/>
            <a:ext cx="10022595" cy="393059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7339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98A6BBD9-4517-70C7-EC25-0027916C9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400" dirty="0"/>
              <a:t>Entscheidungen im Konsent</a:t>
            </a:r>
            <a:endParaRPr 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D5BEA4FF-8511-69C5-5EE8-4642EAF3A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096" y="2449374"/>
            <a:ext cx="3034586" cy="3322302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867B3282-E5A8-D4A6-FECD-BB9849A990BF}"/>
              </a:ext>
            </a:extLst>
          </p:cNvPr>
          <p:cNvSpPr txBox="1"/>
          <p:nvPr/>
        </p:nvSpPr>
        <p:spPr>
          <a:xfrm>
            <a:off x="7865599" y="1750688"/>
            <a:ext cx="4210443" cy="46983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342900" indent="-342900">
              <a:buAutoNum type="arabicPeriod"/>
            </a:pPr>
            <a:r>
              <a:rPr lang="de-DE" dirty="0"/>
              <a:t>Themen-“Besitzer“ bringt vorab erarbeiteten</a:t>
            </a:r>
            <a:br>
              <a:rPr lang="de-DE" dirty="0"/>
            </a:br>
            <a:r>
              <a:rPr lang="de-DE" dirty="0"/>
              <a:t>Entscheidungsvorschlag ein und erklärt:</a:t>
            </a:r>
          </a:p>
          <a:p>
            <a:pPr marL="342900" lvl="3" indent="-163513">
              <a:buFont typeface="Arial" panose="020B0604020202020204" pitchFamily="34" charset="0"/>
              <a:buChar char="•"/>
            </a:pPr>
            <a:r>
              <a:rPr lang="de-DE" dirty="0"/>
              <a:t>Weshalb ist eine Entscheidung nötig?</a:t>
            </a:r>
          </a:p>
          <a:p>
            <a:pPr marL="342900" lvl="3" indent="-163513">
              <a:buFont typeface="Arial" panose="020B0604020202020204" pitchFamily="34" charset="0"/>
              <a:buChar char="•"/>
            </a:pPr>
            <a:r>
              <a:rPr lang="de-DE" dirty="0"/>
              <a:t>Mit wem habe ich bereits gesprochen?</a:t>
            </a:r>
          </a:p>
          <a:p>
            <a:pPr marL="342900" lvl="3" indent="-163513">
              <a:buFont typeface="Arial" panose="020B0604020202020204" pitchFamily="34" charset="0"/>
              <a:buChar char="•"/>
            </a:pPr>
            <a:r>
              <a:rPr lang="de-DE" dirty="0"/>
              <a:t>Weshalb spreche ich mich für diesen Vorschlag aus?</a:t>
            </a:r>
          </a:p>
          <a:p>
            <a:endParaRPr lang="de-DE" dirty="0"/>
          </a:p>
          <a:p>
            <a:pPr marL="342900" indent="-342900">
              <a:buFont typeface="+mj-lt"/>
              <a:buAutoNum type="arabicPeriod" startAt="2"/>
            </a:pPr>
            <a:r>
              <a:rPr lang="de-DE" dirty="0"/>
              <a:t>Meinungsrunde 1: </a:t>
            </a:r>
            <a:r>
              <a:rPr lang="de-DE" i="1" dirty="0"/>
              <a:t>„sage deine Meinung zu</a:t>
            </a:r>
            <a:br>
              <a:rPr lang="de-DE" i="1" dirty="0"/>
            </a:br>
            <a:r>
              <a:rPr lang="de-DE" i="1" dirty="0"/>
              <a:t>DIESEM Vorschlag“; </a:t>
            </a:r>
            <a:r>
              <a:rPr lang="de-DE" dirty="0"/>
              <a:t>Jeder wird gehört</a:t>
            </a:r>
            <a:br>
              <a:rPr lang="de-DE" dirty="0"/>
            </a:br>
            <a:r>
              <a:rPr lang="de-DE" dirty="0"/>
              <a:t>Meinungsrunde 2: </a:t>
            </a:r>
            <a:r>
              <a:rPr lang="de-DE" i="1" dirty="0"/>
              <a:t>„falls sich deine </a:t>
            </a:r>
            <a:br>
              <a:rPr lang="de-DE" i="1" dirty="0"/>
            </a:br>
            <a:r>
              <a:rPr lang="de-DE" i="1" dirty="0"/>
              <a:t>Meinung geändert hat, worin?“; </a:t>
            </a:r>
            <a:r>
              <a:rPr lang="de-DE" dirty="0"/>
              <a:t>Jeder wird gehört</a:t>
            </a:r>
            <a:endParaRPr lang="de-DE" i="1" dirty="0"/>
          </a:p>
          <a:p>
            <a:pPr marL="342900" indent="-342900">
              <a:buAutoNum type="arabicPeriod" startAt="2"/>
            </a:pPr>
            <a:endParaRPr lang="de-DE" dirty="0"/>
          </a:p>
          <a:p>
            <a:pPr marL="342900" indent="-342900">
              <a:buAutoNum type="arabicPeriod" startAt="2"/>
            </a:pPr>
            <a:r>
              <a:rPr lang="de-DE" dirty="0"/>
              <a:t>Falls erforderlich, überarbeitet Themen-“Besitzer“ in einer kurzen Pause den Entscheidungsvorschlag (Version 1.2)</a:t>
            </a:r>
            <a:br>
              <a:rPr lang="de-DE" dirty="0"/>
            </a:br>
            <a:endParaRPr lang="de-DE" dirty="0"/>
          </a:p>
          <a:p>
            <a:pPr marL="342900" indent="-342900">
              <a:buAutoNum type="arabicPeriod" startAt="2"/>
            </a:pPr>
            <a:r>
              <a:rPr lang="de-DE" dirty="0"/>
              <a:t>Konsent-Runde: </a:t>
            </a:r>
            <a:r>
              <a:rPr lang="de-DE" i="1" dirty="0"/>
              <a:t>„bitte gebe dein Konsent zu diesem (überarbeiteten) Vorschlag“</a:t>
            </a:r>
            <a:br>
              <a:rPr lang="de-DE" dirty="0"/>
            </a:br>
            <a:r>
              <a:rPr lang="de-DE" dirty="0"/>
              <a:t>Veto nur </a:t>
            </a:r>
            <a:r>
              <a:rPr lang="de-DE"/>
              <a:t>wenn </a:t>
            </a:r>
            <a:r>
              <a:rPr lang="de-DE" b="1"/>
              <a:t>das </a:t>
            </a:r>
            <a:r>
              <a:rPr lang="de-DE" b="1" dirty="0"/>
              <a:t>Gesamtziel signifikant </a:t>
            </a:r>
            <a:br>
              <a:rPr lang="de-DE" b="1" dirty="0"/>
            </a:br>
            <a:r>
              <a:rPr lang="de-DE" b="1" dirty="0"/>
              <a:t>gefährdet ist</a:t>
            </a:r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7EE8B345-F58E-D3B4-08C5-D51A601E4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8829" y="1772022"/>
            <a:ext cx="3942304" cy="4677006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4CCE00CC-09E1-6A97-3527-6E079A130FCD}"/>
              </a:ext>
            </a:extLst>
          </p:cNvPr>
          <p:cNvSpPr txBox="1"/>
          <p:nvPr/>
        </p:nvSpPr>
        <p:spPr>
          <a:xfrm>
            <a:off x="585694" y="6069106"/>
            <a:ext cx="1682377" cy="461665"/>
          </a:xfrm>
          <a:prstGeom prst="rect">
            <a:avLst/>
          </a:prstGeom>
          <a:solidFill>
            <a:srgbClr val="DFE3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Entscheidungen im Konsent-Verfahren</a:t>
            </a:r>
          </a:p>
        </p:txBody>
      </p: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EA196B20-9578-ABCC-1C09-E1ED7EE28F08}"/>
              </a:ext>
            </a:extLst>
          </p:cNvPr>
          <p:cNvCxnSpPr>
            <a:cxnSpLocks/>
            <a:stCxn id="15" idx="0"/>
          </p:cNvCxnSpPr>
          <p:nvPr/>
        </p:nvCxnSpPr>
        <p:spPr>
          <a:xfrm flipV="1">
            <a:off x="1426883" y="4948518"/>
            <a:ext cx="204693" cy="1120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fik 2">
            <a:extLst>
              <a:ext uri="{FF2B5EF4-FFF2-40B4-BE49-F238E27FC236}">
                <a16:creationId xmlns:a16="http://schemas.microsoft.com/office/drawing/2014/main" id="{CBE0E0EE-5EC6-5337-5222-C4599266BD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7935" y="139760"/>
            <a:ext cx="1022403" cy="109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551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1EFD4E46-1CD6-49BE-9166-50355B48F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Kreisprinzip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84C915CD-A8D0-453B-80AA-34743735B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547" y="168068"/>
            <a:ext cx="1060505" cy="1117657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EF593542-0EED-4994-B9EE-15EEC262DA57}"/>
              </a:ext>
            </a:extLst>
          </p:cNvPr>
          <p:cNvSpPr txBox="1"/>
          <p:nvPr/>
        </p:nvSpPr>
        <p:spPr>
          <a:xfrm>
            <a:off x="951802" y="5640187"/>
            <a:ext cx="8915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Oberer Kreis trifft Grundsatzentscheidungen und delegiert alle anderen an die unteren Kreise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12CFD91-48BD-EA28-1D6D-220C9069C0E9}"/>
              </a:ext>
            </a:extLst>
          </p:cNvPr>
          <p:cNvSpPr txBox="1"/>
          <p:nvPr/>
        </p:nvSpPr>
        <p:spPr>
          <a:xfrm>
            <a:off x="9373877" y="2164595"/>
            <a:ext cx="2417115" cy="175432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2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Kreis-Organisation kennt auch Hierarchie.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Sie ist nötig, um zu organisieren. </a:t>
            </a:r>
            <a:b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de-DE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Nicht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um Macht auszuüben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4773FBD1-1E09-F9C1-4DF0-892226C0DF4C}"/>
              </a:ext>
            </a:extLst>
          </p:cNvPr>
          <p:cNvGrpSpPr/>
          <p:nvPr/>
        </p:nvGrpSpPr>
        <p:grpSpPr>
          <a:xfrm>
            <a:off x="1369111" y="2284779"/>
            <a:ext cx="7251077" cy="2984067"/>
            <a:chOff x="1570932" y="1285725"/>
            <a:chExt cx="9487920" cy="4983694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7D397F39-1E4E-446A-DD99-E7E02448A84C}"/>
                </a:ext>
              </a:extLst>
            </p:cNvPr>
            <p:cNvSpPr>
              <a:spLocks/>
            </p:cNvSpPr>
            <p:nvPr/>
          </p:nvSpPr>
          <p:spPr>
            <a:xfrm>
              <a:off x="3330333" y="2449046"/>
              <a:ext cx="4963886" cy="145165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5715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Calibri"/>
                </a:rPr>
                <a:t>Oberer Kreis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682A1595-DBF4-8CA5-825B-C20BCCF453BD}"/>
                </a:ext>
              </a:extLst>
            </p:cNvPr>
            <p:cNvSpPr/>
            <p:nvPr/>
          </p:nvSpPr>
          <p:spPr>
            <a:xfrm>
              <a:off x="3597033" y="3421733"/>
              <a:ext cx="250372" cy="250372"/>
            </a:xfrm>
            <a:prstGeom prst="ellipse">
              <a:avLst/>
            </a:prstGeom>
            <a:solidFill>
              <a:srgbClr val="FF0000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45F0C3E-CC67-A516-39A3-293E364C826D}"/>
                </a:ext>
              </a:extLst>
            </p:cNvPr>
            <p:cNvSpPr/>
            <p:nvPr/>
          </p:nvSpPr>
          <p:spPr>
            <a:xfrm>
              <a:off x="9189254" y="2297595"/>
              <a:ext cx="250372" cy="250372"/>
            </a:xfrm>
            <a:prstGeom prst="ellipse">
              <a:avLst/>
            </a:prstGeom>
            <a:solidFill>
              <a:srgbClr val="7030A0"/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0" name="Gleichschenkliges Dreieck 9">
              <a:extLst>
                <a:ext uri="{FF2B5EF4-FFF2-40B4-BE49-F238E27FC236}">
                  <a16:creationId xmlns:a16="http://schemas.microsoft.com/office/drawing/2014/main" id="{6B437F13-5154-E94B-2E4D-048D0BD4B0DF}"/>
                </a:ext>
              </a:extLst>
            </p:cNvPr>
            <p:cNvSpPr/>
            <p:nvPr/>
          </p:nvSpPr>
          <p:spPr>
            <a:xfrm rot="10800000">
              <a:off x="4664736" y="2529430"/>
              <a:ext cx="2193272" cy="1967432"/>
            </a:xfrm>
            <a:prstGeom prst="triangle">
              <a:avLst>
                <a:gd name="adj" fmla="val 49395"/>
              </a:avLst>
            </a:prstGeom>
            <a:noFill/>
            <a:ln w="38100" cap="flat">
              <a:solidFill>
                <a:schemeClr val="bg1">
                  <a:lumMod val="65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126A8613-61E8-2CD2-34EE-9CEAD13B3EC5}"/>
                </a:ext>
              </a:extLst>
            </p:cNvPr>
            <p:cNvSpPr txBox="1"/>
            <p:nvPr/>
          </p:nvSpPr>
          <p:spPr>
            <a:xfrm>
              <a:off x="4887446" y="4619005"/>
              <a:ext cx="1747850" cy="13878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Calibri"/>
                </a:rPr>
                <a:t>Top Kreis (z.B. GF)</a:t>
              </a: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4DC5CC26-5FD8-C516-BF66-A092DC9904CB}"/>
                </a:ext>
              </a:extLst>
            </p:cNvPr>
            <p:cNvSpPr>
              <a:spLocks/>
            </p:cNvSpPr>
            <p:nvPr/>
          </p:nvSpPr>
          <p:spPr>
            <a:xfrm>
              <a:off x="6687441" y="3441332"/>
              <a:ext cx="3009898" cy="1451658"/>
            </a:xfrm>
            <a:prstGeom prst="ellipse">
              <a:avLst/>
            </a:prstGeom>
            <a:noFill/>
            <a:ln w="57150" cap="flat">
              <a:solidFill>
                <a:srgbClr val="FFC0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Calibri"/>
                </a:rPr>
                <a:t>Thema Y</a:t>
              </a: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AD2ED4E0-B7F1-F235-9F08-CAB620719A5D}"/>
                </a:ext>
              </a:extLst>
            </p:cNvPr>
            <p:cNvSpPr/>
            <p:nvPr/>
          </p:nvSpPr>
          <p:spPr>
            <a:xfrm>
              <a:off x="6770968" y="3730716"/>
              <a:ext cx="250372" cy="250372"/>
            </a:xfrm>
            <a:prstGeom prst="ellipse">
              <a:avLst/>
            </a:prstGeom>
            <a:solidFill>
              <a:srgbClr val="FF0000"/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D58E85F9-9EC2-C156-6B6C-802066F15A8F}"/>
                </a:ext>
              </a:extLst>
            </p:cNvPr>
            <p:cNvSpPr/>
            <p:nvPr/>
          </p:nvSpPr>
          <p:spPr>
            <a:xfrm>
              <a:off x="8067204" y="3330946"/>
              <a:ext cx="250372" cy="250372"/>
            </a:xfrm>
            <a:prstGeom prst="ellipse">
              <a:avLst/>
            </a:prstGeom>
            <a:solidFill>
              <a:srgbClr val="376092"/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4B9D3ACE-977B-D325-F6FB-620A0053030D}"/>
                </a:ext>
              </a:extLst>
            </p:cNvPr>
            <p:cNvSpPr txBox="1"/>
            <p:nvPr/>
          </p:nvSpPr>
          <p:spPr>
            <a:xfrm>
              <a:off x="1756353" y="4388438"/>
              <a:ext cx="108508" cy="4936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8" tIns="45718" rIns="45718" bIns="45718" numCol="1" spcCol="38100" rtlCol="0" anchor="t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20DE63B8-9092-166C-62AB-6C773A21589B}"/>
                </a:ext>
              </a:extLst>
            </p:cNvPr>
            <p:cNvSpPr txBox="1"/>
            <p:nvPr/>
          </p:nvSpPr>
          <p:spPr>
            <a:xfrm>
              <a:off x="8192390" y="5775739"/>
              <a:ext cx="2866462" cy="4936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Calibri"/>
                </a:rPr>
                <a:t>Lead Link </a:t>
              </a: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D70CEA92-E812-6F68-A6C6-832032978C4E}"/>
                </a:ext>
              </a:extLst>
            </p:cNvPr>
            <p:cNvSpPr>
              <a:spLocks/>
            </p:cNvSpPr>
            <p:nvPr/>
          </p:nvSpPr>
          <p:spPr>
            <a:xfrm>
              <a:off x="6466246" y="1285725"/>
              <a:ext cx="3009898" cy="1451658"/>
            </a:xfrm>
            <a:prstGeom prst="ellipse">
              <a:avLst/>
            </a:prstGeom>
            <a:noFill/>
            <a:ln w="57150" cap="flat">
              <a:solidFill>
                <a:srgbClr val="7030A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Calibri"/>
                </a:rPr>
                <a:t>Thema Z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37C39340-0F44-1269-74FE-3296B1887726}"/>
                </a:ext>
              </a:extLst>
            </p:cNvPr>
            <p:cNvSpPr/>
            <p:nvPr/>
          </p:nvSpPr>
          <p:spPr>
            <a:xfrm>
              <a:off x="6683928" y="2449046"/>
              <a:ext cx="250372" cy="250372"/>
            </a:xfrm>
            <a:prstGeom prst="ellipse">
              <a:avLst/>
            </a:prstGeom>
            <a:solidFill>
              <a:srgbClr val="FF0000"/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63615C5E-D517-0CB0-339F-DD5979DA9E28}"/>
                </a:ext>
              </a:extLst>
            </p:cNvPr>
            <p:cNvSpPr>
              <a:spLocks/>
            </p:cNvSpPr>
            <p:nvPr/>
          </p:nvSpPr>
          <p:spPr>
            <a:xfrm>
              <a:off x="1570932" y="1400504"/>
              <a:ext cx="3009898" cy="1451658"/>
            </a:xfrm>
            <a:prstGeom prst="ellipse">
              <a:avLst/>
            </a:prstGeom>
            <a:noFill/>
            <a:ln w="57150" cap="flat">
              <a:solidFill>
                <a:srgbClr val="92D05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Calibri"/>
                </a:rPr>
                <a:t>Thema X</a:t>
              </a: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C4BEA916-DC9C-CCCF-F8C5-ED0191D62561}"/>
                </a:ext>
              </a:extLst>
            </p:cNvPr>
            <p:cNvSpPr/>
            <p:nvPr/>
          </p:nvSpPr>
          <p:spPr>
            <a:xfrm>
              <a:off x="3662347" y="2648847"/>
              <a:ext cx="250372" cy="250372"/>
            </a:xfrm>
            <a:prstGeom prst="ellipse">
              <a:avLst/>
            </a:prstGeom>
            <a:solidFill>
              <a:srgbClr val="FF0000"/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AC17684A-14F5-E089-E865-32F5893F0298}"/>
                </a:ext>
              </a:extLst>
            </p:cNvPr>
            <p:cNvSpPr/>
            <p:nvPr/>
          </p:nvSpPr>
          <p:spPr>
            <a:xfrm>
              <a:off x="7919440" y="5861724"/>
              <a:ext cx="250372" cy="250372"/>
            </a:xfrm>
            <a:prstGeom prst="ellipse">
              <a:avLst/>
            </a:prstGeom>
            <a:solidFill>
              <a:srgbClr val="FF0000"/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C8B5F8E9-86EA-EB26-7A26-D79A59FB6AC9}"/>
                </a:ext>
              </a:extLst>
            </p:cNvPr>
            <p:cNvSpPr/>
            <p:nvPr/>
          </p:nvSpPr>
          <p:spPr>
            <a:xfrm>
              <a:off x="7733886" y="2623236"/>
              <a:ext cx="250372" cy="250372"/>
            </a:xfrm>
            <a:prstGeom prst="ellipse">
              <a:avLst/>
            </a:prstGeom>
            <a:solidFill>
              <a:srgbClr val="376092"/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BAE8D3D1-0B1F-B888-E8DE-27F95B97FD55}"/>
                </a:ext>
              </a:extLst>
            </p:cNvPr>
            <p:cNvSpPr/>
            <p:nvPr/>
          </p:nvSpPr>
          <p:spPr>
            <a:xfrm>
              <a:off x="7608700" y="4767804"/>
              <a:ext cx="250372" cy="250372"/>
            </a:xfrm>
            <a:prstGeom prst="ellipse">
              <a:avLst/>
            </a:prstGeom>
            <a:solidFill>
              <a:srgbClr val="FFC000"/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B6FC31F4-8324-332E-3D1E-F012AA93164D}"/>
                </a:ext>
              </a:extLst>
            </p:cNvPr>
            <p:cNvSpPr/>
            <p:nvPr/>
          </p:nvSpPr>
          <p:spPr>
            <a:xfrm>
              <a:off x="1709897" y="2449046"/>
              <a:ext cx="250372" cy="250372"/>
            </a:xfrm>
            <a:prstGeom prst="ellipse">
              <a:avLst/>
            </a:prstGeom>
            <a:solidFill>
              <a:srgbClr val="92D050"/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E6B7AD16-2007-4EC5-3427-D4BE9EC62476}"/>
                </a:ext>
              </a:extLst>
            </p:cNvPr>
            <p:cNvSpPr/>
            <p:nvPr/>
          </p:nvSpPr>
          <p:spPr>
            <a:xfrm>
              <a:off x="5266295" y="3775518"/>
              <a:ext cx="250372" cy="25037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AAC09F0E-BAFF-7753-705D-833A9E90F49D}"/>
                </a:ext>
              </a:extLst>
            </p:cNvPr>
            <p:cNvSpPr/>
            <p:nvPr/>
          </p:nvSpPr>
          <p:spPr>
            <a:xfrm>
              <a:off x="5987863" y="3771952"/>
              <a:ext cx="250372" cy="25037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3160505-6A91-2851-7485-C41CCCEF3B89}"/>
                </a:ext>
              </a:extLst>
            </p:cNvPr>
            <p:cNvSpPr/>
            <p:nvPr/>
          </p:nvSpPr>
          <p:spPr>
            <a:xfrm>
              <a:off x="4561433" y="2422781"/>
              <a:ext cx="250372" cy="25037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0425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1EFD4E46-1CD6-49BE-9166-50355B48F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Kreisprinzip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84C915CD-A8D0-453B-80AA-34743735B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547" y="168068"/>
            <a:ext cx="1060505" cy="1117657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C57E634A-781F-44AE-81BE-6E781D2CC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0939" y="2030311"/>
            <a:ext cx="4166362" cy="4827689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5F62F312-C2B8-44C9-9B79-5CB9094AAA2E}"/>
              </a:ext>
            </a:extLst>
          </p:cNvPr>
          <p:cNvSpPr txBox="1"/>
          <p:nvPr/>
        </p:nvSpPr>
        <p:spPr>
          <a:xfrm>
            <a:off x="9251722" y="2444704"/>
            <a:ext cx="2013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Hierfür sind wir da (unser beabsichtigtes Resultat)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361740D-3528-45F0-8CC2-D0E5581A0F97}"/>
              </a:ext>
            </a:extLst>
          </p:cNvPr>
          <p:cNvSpPr txBox="1"/>
          <p:nvPr/>
        </p:nvSpPr>
        <p:spPr>
          <a:xfrm>
            <a:off x="9251723" y="3334962"/>
            <a:ext cx="2013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Das dürfen wir alleine Entscheiden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6A4DA94-6570-44D3-BF53-1A6F317961F5}"/>
              </a:ext>
            </a:extLst>
          </p:cNvPr>
          <p:cNvSpPr txBox="1"/>
          <p:nvPr/>
        </p:nvSpPr>
        <p:spPr>
          <a:xfrm>
            <a:off x="9251722" y="4712325"/>
            <a:ext cx="20139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Sorgt dafür, dass der Kreis sein Ziel erreicht.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Ist Mitglied des n+1-Kreises</a:t>
            </a: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80A29AF7-EE17-4F6B-8CEB-AFC1EB06F6EB}"/>
              </a:ext>
            </a:extLst>
          </p:cNvPr>
          <p:cNvCxnSpPr>
            <a:cxnSpLocks/>
            <a:stCxn id="3" idx="1"/>
          </p:cNvCxnSpPr>
          <p:nvPr/>
        </p:nvCxnSpPr>
        <p:spPr>
          <a:xfrm flipH="1">
            <a:off x="8597301" y="2860203"/>
            <a:ext cx="654421" cy="2723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9A511F2A-01A8-4549-8797-EEF1A2376566}"/>
              </a:ext>
            </a:extLst>
          </p:cNvPr>
          <p:cNvCxnSpPr/>
          <p:nvPr/>
        </p:nvCxnSpPr>
        <p:spPr>
          <a:xfrm flipH="1">
            <a:off x="8600585" y="3602946"/>
            <a:ext cx="654423" cy="359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4E3C547A-4B1F-4EAE-82B9-5AC08323E3A2}"/>
              </a:ext>
            </a:extLst>
          </p:cNvPr>
          <p:cNvCxnSpPr/>
          <p:nvPr/>
        </p:nvCxnSpPr>
        <p:spPr>
          <a:xfrm flipH="1">
            <a:off x="8597301" y="5027023"/>
            <a:ext cx="654423" cy="359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957F6816-052E-4EAA-A453-A344ED925FBC}"/>
              </a:ext>
            </a:extLst>
          </p:cNvPr>
          <p:cNvSpPr txBox="1"/>
          <p:nvPr/>
        </p:nvSpPr>
        <p:spPr>
          <a:xfrm>
            <a:off x="317686" y="2030311"/>
            <a:ext cx="37860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 Kreis…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Ist eine Gruppe von Menschen, die eine gemeinsame Vision zu einem Thema haben und zu deren Verwirklichung beitragen wollen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ist eine halb-autonome Einheit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Trifft gemeinsame Beschlüsse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Bestimmt die eigene 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Domäne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und das eigene Ziel selbst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Verteilt die Funktionen und Aufgaben im Kreis selbst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Trifft sich mindestens 6 Mal p.a.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ist eine Ressource aus Sicht von n+1 (Meinung, Weisheit)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erhöht die Fähigkeit von n+1, Dinge zu bewegen</a:t>
            </a:r>
          </a:p>
        </p:txBody>
      </p:sp>
    </p:spTree>
    <p:extLst>
      <p:ext uri="{BB962C8B-B14F-4D97-AF65-F5344CB8AC3E}">
        <p14:creationId xmlns:p14="http://schemas.microsoft.com/office/powerpoint/2010/main" val="351236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65E9B2-17EB-493B-BD49-66B6EF076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4494" y="519157"/>
            <a:ext cx="10996706" cy="987336"/>
          </a:xfrm>
        </p:spPr>
        <p:txBody>
          <a:bodyPr anchor="b">
            <a:normAutofit/>
          </a:bodyPr>
          <a:lstStyle/>
          <a:p>
            <a:r>
              <a:rPr lang="de-DE" sz="5400" dirty="0"/>
              <a:t>Domäne des Kreises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7F420EE-CF6A-4C88-970D-8089EABCF0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14509" y="1854921"/>
            <a:ext cx="7700567" cy="368458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Der Kreis wird durch den übergeordneten Kreis (falls vorhanden) beauftragt und validiert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Kreis definiert die </a:t>
            </a:r>
            <a:r>
              <a:rPr lang="de-DE" sz="2000" b="1" dirty="0"/>
              <a:t>Domäne</a:t>
            </a:r>
            <a:r>
              <a:rPr lang="de-DE" sz="2000" dirty="0"/>
              <a:t> selbst: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/>
              <a:t>Mission und Angebot</a:t>
            </a:r>
            <a:r>
              <a:rPr lang="de-DE" sz="2000" dirty="0"/>
              <a:t>: wozu sind wir da und was liefern wir an die Organisation?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/>
              <a:t>Name</a:t>
            </a:r>
            <a:r>
              <a:rPr lang="de-DE" sz="2000" dirty="0"/>
              <a:t> des Kreises und Platzierung im Organigramm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Welche Entscheidungen treffen wir selber und wo sind die Grenzen?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/>
              <a:t>Ressourcen</a:t>
            </a:r>
            <a:r>
              <a:rPr lang="de-DE" sz="2000" dirty="0"/>
              <a:t>, die zur Verfügung stehen (z.B. Personal, Budget, Equipment)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/>
              <a:t>Messkriterien</a:t>
            </a:r>
            <a:r>
              <a:rPr lang="de-DE" sz="2000" dirty="0"/>
              <a:t> (eher OKRs als KPIs)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72889468-68DB-4F52-8742-D012EEEEFE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5" r="4238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33646F8B-E214-1704-458E-9C7A2E577739}"/>
              </a:ext>
            </a:extLst>
          </p:cNvPr>
          <p:cNvSpPr txBox="1"/>
          <p:nvPr/>
        </p:nvSpPr>
        <p:spPr>
          <a:xfrm>
            <a:off x="4565787" y="5380105"/>
            <a:ext cx="6354730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de-DE" sz="1200" b="1" dirty="0">
                <a:solidFill>
                  <a:srgbClr val="002060"/>
                </a:solidFill>
              </a:rPr>
              <a:t>Faustformel</a:t>
            </a:r>
            <a:r>
              <a:rPr lang="de-DE" sz="1200" dirty="0">
                <a:solidFill>
                  <a:srgbClr val="002060"/>
                </a:solidFill>
              </a:rPr>
              <a:t>, um Domäne zu definieren: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2060"/>
                </a:solidFill>
              </a:rPr>
              <a:t>Der obere Kreis trifft gute Grundsatzentscheidungen und delegiert zu dem Thema alles andere an den unteren Kreis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2060"/>
                </a:solidFill>
              </a:rPr>
              <a:t>Kommt ein Thema zum zweiten Mal in den oberen Kreis „zurück“, ist das ein Indiz, dass die Domäne des unteren Kreises unklar oder ungünstig dimensioniert ist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B1F4373-F121-D7F9-3576-73D4076F5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1261" y="289988"/>
            <a:ext cx="1060505" cy="111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32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0B2D3B-4094-47FD-A545-2B4CFEA8E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de-DE" sz="5400" dirty="0"/>
              <a:t>Arbeit des Kreises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3C543B4-AC53-4735-BBB9-2C4D02490F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6721" y="1915886"/>
            <a:ext cx="5669280" cy="4606834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400" dirty="0"/>
              <a:t>Aufgaben zur Zielerreichung umsetzen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400" dirty="0"/>
              <a:t>Zuständigkeiten und Aufgabenverteilung der einzelnen Mitglieder klären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400" dirty="0"/>
              <a:t>Rollen verteilen: Kreis-Leitung (Lead Link), Delegierter (Rep-Link), Moderator, </a:t>
            </a:r>
            <a:r>
              <a:rPr lang="de-DE" sz="2400" dirty="0" err="1"/>
              <a:t>gff</a:t>
            </a:r>
            <a:r>
              <a:rPr lang="de-DE" sz="2400" dirty="0"/>
              <a:t>. Sekretär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400" dirty="0"/>
              <a:t>Arbeitsbesprechungen: (fast) nur Grundsatzentscheidungen, keine/kaum Ausführungsentscheidungen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400" dirty="0"/>
              <a:t>Laufend den Fortschritt der Richtung messen und bei Bedarf nachsteuern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400" dirty="0"/>
              <a:t>Dafür sorgen, dass die nötigen Mitglieder im Kreis sind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400" dirty="0"/>
              <a:t>„Logbuch“ führen über Grundsatzbeschlüsse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8CB69B7-93FB-4132-9896-47E9C37668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453"/>
          <a:stretch/>
        </p:blipFill>
        <p:spPr>
          <a:xfrm>
            <a:off x="6662057" y="10"/>
            <a:ext cx="5529943" cy="6360165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78774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E226E26-7D60-43EB-A6F4-563495CF4E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41" r="1" b="1"/>
          <a:stretch/>
        </p:blipFill>
        <p:spPr>
          <a:xfrm>
            <a:off x="1231275" y="3044259"/>
            <a:ext cx="1885219" cy="1292656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F9F8BBF-EAA6-420F-813B-7CEB363338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149" r="2" b="2"/>
          <a:stretch/>
        </p:blipFill>
        <p:spPr>
          <a:xfrm>
            <a:off x="4267766" y="2654558"/>
            <a:ext cx="4019875" cy="276508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99ED376-AF3C-4630-815C-876FBAD5F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8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Doppelte</a:t>
            </a:r>
            <a:r>
              <a:rPr lang="en-US" sz="8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8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Kopplung</a:t>
            </a:r>
            <a:endParaRPr lang="en-US" sz="8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7E48F98-403B-45E5-8779-C3AE40138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2308" y="161718"/>
            <a:ext cx="1054154" cy="113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04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CFF225-BCEA-4B00-AC48-D7BA9FAD8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106" y="386763"/>
            <a:ext cx="10996706" cy="9873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de-DE" sz="5400" dirty="0"/>
              <a:t>Kreisleitung (Lead Link)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AF753B3-5DCD-4222-95FA-3B091ED752A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8575" y="2021205"/>
            <a:ext cx="6067425" cy="4613275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/>
              <a:t>Ist Mitglied des nächsthöheren Kreises und wird dort gewählt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/>
              <a:t>Nimmt mit Delegiertem an den Versammlungen des n+1 Kreises teil und ist in beiden Kreisen gleichwertig an der Entscheidungsfindung beteiligt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/>
              <a:t>Verantwortet im eigenen Kreis Grundsatzentscheidungen, die im n+1 Kreis getroffen wurden und umgekehrt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/>
              <a:t>Kann innerhalb des eigenen Kreises innerhalb der vereinbarten Grundsätze (Domäne) im Konsent Entscheidungen treffen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/>
              <a:t>Setzt im Kreis Impulse, erzeugt ggf. Spannung, hat den Überblick über den Gesamtprozess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/>
              <a:t>Lässt sich vom Kreis, den sie leitet korrigieren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1A4E2A3-A6F9-47FF-B5CF-5B9D295A72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01"/>
          <a:stretch/>
        </p:blipFill>
        <p:spPr>
          <a:xfrm>
            <a:off x="6426927" y="-18288"/>
            <a:ext cx="6981754" cy="6960658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E8AD842-B63B-9888-E521-BAF5FEEA01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6670" y="6244045"/>
            <a:ext cx="1781941" cy="76368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3B13942-6B2A-F26E-EDFD-50E960F7AF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42308" y="161718"/>
            <a:ext cx="1054154" cy="113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85453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4A7120-5E39-49D0-B806-78BAF7774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Der Delegierte (Rep-Link)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9B70782-89B8-46E4-A8E5-7923323B27B1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91589" y="1946719"/>
            <a:ext cx="6713538" cy="43910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/>
              <a:t>Nimmt an den einschlägigen Entscheidungen des n+1 Kreises teil, im Auftrag des eigenen Kreises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/>
              <a:t>Gibt im n+</a:t>
            </a:r>
            <a:r>
              <a:rPr lang="de-DE" sz="2000"/>
              <a:t>1 Kreis </a:t>
            </a:r>
            <a:r>
              <a:rPr lang="de-DE" sz="2000" dirty="0"/>
              <a:t>aktiv Feedback, ob die dort getroffenen Entscheidungen im eigenen Kreis ausgeführt werden können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/>
              <a:t>Ist vom eigenen Kreis autorisiert, im n+1 Kreis ohne vorherige Abstimmung oder Beratung Grundsatzentscheidungen zu treffen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/>
              <a:t>Verantwortet diese Entscheidungen im eigenen Kreis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/>
              <a:t>Gibt zusätzliche Information über den eigenen Kreis im n+1 Kreis weiter, wenn dies notwendig ist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C5919A3-46B6-4F06-8458-A3FD2E7D40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1211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3A245DE-327E-FC20-B574-FDBB737BB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2308" y="161718"/>
            <a:ext cx="1054154" cy="113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454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Das &#10;Ah ehsruhde &#10;Inhqle &#10;Befickfe &#10;AbScllussn)hde ">
            <a:extLst>
              <a:ext uri="{FF2B5EF4-FFF2-40B4-BE49-F238E27FC236}">
                <a16:creationId xmlns:a16="http://schemas.microsoft.com/office/drawing/2014/main" id="{3FA2F20B-5703-261B-F608-986D39877AD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96449" y="370091"/>
            <a:ext cx="3635121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71932592-B8AD-3275-747B-89ECA170CEC8}"/>
                  </a:ext>
                </a:extLst>
              </p14:cNvPr>
              <p14:cNvContentPartPr/>
              <p14:nvPr/>
            </p14:nvContentPartPr>
            <p14:xfrm>
              <a:off x="5092528" y="1847656"/>
              <a:ext cx="6747038" cy="4719147"/>
            </p14:xfrm>
          </p:contentPart>
        </mc:Choice>
        <mc:Fallback xmlns=""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71932592-B8AD-3275-747B-89ECA170CEC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85687" y="1840816"/>
                <a:ext cx="6760359" cy="4732468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feld 6">
            <a:extLst>
              <a:ext uri="{FF2B5EF4-FFF2-40B4-BE49-F238E27FC236}">
                <a16:creationId xmlns:a16="http://schemas.microsoft.com/office/drawing/2014/main" id="{FE26AC96-A084-FBF9-295F-878BE88A2888}"/>
              </a:ext>
            </a:extLst>
          </p:cNvPr>
          <p:cNvSpPr txBox="1"/>
          <p:nvPr/>
        </p:nvSpPr>
        <p:spPr>
          <a:xfrm>
            <a:off x="282804" y="291197"/>
            <a:ext cx="3414554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3200" dirty="0"/>
              <a:t>Sitzungsformat eines Kreises</a:t>
            </a:r>
          </a:p>
        </p:txBody>
      </p:sp>
    </p:spTree>
    <p:extLst>
      <p:ext uri="{BB962C8B-B14F-4D97-AF65-F5344CB8AC3E}">
        <p14:creationId xmlns:p14="http://schemas.microsoft.com/office/powerpoint/2010/main" val="1736845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500D0-FE30-4A70-B75E-287887E96E5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Offene Wahl</a:t>
            </a:r>
          </a:p>
        </p:txBody>
      </p:sp>
      <p:pic>
        <p:nvPicPr>
          <p:cNvPr id="2049" name="Picture 1" descr="Computergenerierter Alternativtext:&#10;5 &#10;Irk, &#10;SRI, due &#10;Hdoéiou &#10;oclw ">
            <a:extLst>
              <a:ext uri="{FF2B5EF4-FFF2-40B4-BE49-F238E27FC236}">
                <a16:creationId xmlns:a16="http://schemas.microsoft.com/office/drawing/2014/main" id="{FB33974A-2B69-41D7-A270-630B120D70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7"/>
          <a:stretch/>
        </p:blipFill>
        <p:spPr bwMode="auto">
          <a:xfrm>
            <a:off x="4014651" y="1737812"/>
            <a:ext cx="3614057" cy="496399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BECFD34C-0E62-4382-8565-3B062E15DC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1325" y="112772"/>
            <a:ext cx="1060505" cy="110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92117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antoorthema">
    <a:dk1>
      <a:srgbClr val="000000"/>
    </a:dk1>
    <a:lt1>
      <a:srgbClr val="FFFFFF"/>
    </a:lt1>
    <a:dk2>
      <a:srgbClr val="A7A7A7"/>
    </a:dk2>
    <a:lt2>
      <a:srgbClr val="535353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FF00F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96ee11-42e2-4ad8-a37c-3278cc72e5ff">
      <Terms xmlns="http://schemas.microsoft.com/office/infopath/2007/PartnerControls"/>
    </lcf76f155ced4ddcb4097134ff3c332f>
    <TaxCatchAll xmlns="ae955e9e-0fa8-43fb-a3b0-35392848a46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0622CD1CB163942A675039D2939055D" ma:contentTypeVersion="16" ma:contentTypeDescription="Ein neues Dokument erstellen." ma:contentTypeScope="" ma:versionID="e1dd890e1514456bbcadb0004c7f026c">
  <xsd:schema xmlns:xsd="http://www.w3.org/2001/XMLSchema" xmlns:xs="http://www.w3.org/2001/XMLSchema" xmlns:p="http://schemas.microsoft.com/office/2006/metadata/properties" xmlns:ns2="9596ee11-42e2-4ad8-a37c-3278cc72e5ff" xmlns:ns3="ae955e9e-0fa8-43fb-a3b0-35392848a46a" targetNamespace="http://schemas.microsoft.com/office/2006/metadata/properties" ma:root="true" ma:fieldsID="4d5098d76a95f80711d57313bbfe6687" ns2:_="" ns3:_="">
    <xsd:import namespace="9596ee11-42e2-4ad8-a37c-3278cc72e5ff"/>
    <xsd:import namespace="ae955e9e-0fa8-43fb-a3b0-35392848a4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96ee11-42e2-4ad8-a37c-3278cc72e5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5cf848af-6393-454c-9612-d9e3d6081c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955e9e-0fa8-43fb-a3b0-35392848a46a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3b9d8a0-f285-45e0-bdf1-940a429bffbd}" ma:internalName="TaxCatchAll" ma:showField="CatchAllData" ma:web="ae955e9e-0fa8-43fb-a3b0-35392848a4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32B6EE-360C-45A0-8FEA-91E089E8F4DA}">
  <ds:schemaRefs>
    <ds:schemaRef ds:uri="http://purl.org/dc/terms/"/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ae955e9e-0fa8-43fb-a3b0-35392848a46a"/>
    <ds:schemaRef ds:uri="9596ee11-42e2-4ad8-a37c-3278cc72e5ff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535381E-7CED-4E39-9CF3-37C91C7DCA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0D7333C-1895-467D-B839-8E94D8DBA133}">
  <ds:schemaRefs>
    <ds:schemaRef ds:uri="9596ee11-42e2-4ad8-a37c-3278cc72e5ff"/>
    <ds:schemaRef ds:uri="ae955e9e-0fa8-43fb-a3b0-35392848a46a"/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669</Words>
  <Application>Microsoft Office PowerPoint</Application>
  <PresentationFormat>Breitbild</PresentationFormat>
  <Paragraphs>71</Paragraphs>
  <Slides>12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12</vt:i4>
      </vt:variant>
    </vt:vector>
  </HeadingPairs>
  <TitlesOfParts>
    <vt:vector size="18" baseType="lpstr">
      <vt:lpstr>Helvetica Neue</vt:lpstr>
      <vt:lpstr>Verdana</vt:lpstr>
      <vt:lpstr>Calibri</vt:lpstr>
      <vt:lpstr>Arial</vt:lpstr>
      <vt:lpstr>Kantoorthema</vt:lpstr>
      <vt:lpstr>1_Kantoorthema</vt:lpstr>
      <vt:lpstr>PowerPoint-Präsentation</vt:lpstr>
      <vt:lpstr>4 Basis-Prinzipien</vt:lpstr>
      <vt:lpstr>Entscheidungen im Konsent</vt:lpstr>
      <vt:lpstr>Kreisprinzip</vt:lpstr>
      <vt:lpstr>Kreisprinzip</vt:lpstr>
      <vt:lpstr>Domäne des Kreises</vt:lpstr>
      <vt:lpstr>Arbeit des Kreises</vt:lpstr>
      <vt:lpstr>Doppelte Kopplung</vt:lpstr>
      <vt:lpstr>Kreisleitung (Lead Link)</vt:lpstr>
      <vt:lpstr>Der Delegierte (Rep-Link)</vt:lpstr>
      <vt:lpstr>PowerPoint-Präsentation</vt:lpstr>
      <vt:lpstr>Offene Wahl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Michaela Kast</dc:creator>
  <cp:lastModifiedBy>Ricardo Wiedenbrüg</cp:lastModifiedBy>
  <cp:revision>5</cp:revision>
  <cp:lastPrinted>2023-02-13T18:04:16Z</cp:lastPrinted>
  <dcterms:created xsi:type="dcterms:W3CDTF">2020-09-22T12:11:31Z</dcterms:created>
  <dcterms:modified xsi:type="dcterms:W3CDTF">2023-12-27T09:14:00Z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0x01010030622CD1CB163942A675039D2939055D</vt:lpwstr>
  </property>
  <property fmtid="{D5CDD505-2E9C-101B-9397-08002B2CF9AE}" pid="3" name="MediaServiceImageTags">
    <vt:lpwstr/>
  </property>
</Properties>
</file>