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710" r:id="rId5"/>
    <p:sldMasterId id="2147483723" r:id="rId6"/>
    <p:sldMasterId id="2147483734" r:id="rId7"/>
    <p:sldMasterId id="2147483747" r:id="rId8"/>
  </p:sldMasterIdLst>
  <p:notesMasterIdLst>
    <p:notesMasterId r:id="rId31"/>
  </p:notesMasterIdLst>
  <p:sldIdLst>
    <p:sldId id="1384" r:id="rId9"/>
    <p:sldId id="704" r:id="rId10"/>
    <p:sldId id="257" r:id="rId11"/>
    <p:sldId id="1388" r:id="rId12"/>
    <p:sldId id="1387" r:id="rId13"/>
    <p:sldId id="1391" r:id="rId14"/>
    <p:sldId id="1392" r:id="rId15"/>
    <p:sldId id="567" r:id="rId16"/>
    <p:sldId id="564" r:id="rId17"/>
    <p:sldId id="569" r:id="rId18"/>
    <p:sldId id="570" r:id="rId19"/>
    <p:sldId id="571" r:id="rId20"/>
    <p:sldId id="573" r:id="rId21"/>
    <p:sldId id="1385" r:id="rId22"/>
    <p:sldId id="1386" r:id="rId23"/>
    <p:sldId id="577" r:id="rId24"/>
    <p:sldId id="576" r:id="rId25"/>
    <p:sldId id="260" r:id="rId26"/>
    <p:sldId id="261" r:id="rId27"/>
    <p:sldId id="268" r:id="rId28"/>
    <p:sldId id="270" r:id="rId29"/>
    <p:sldId id="1403" r:id="rId30"/>
  </p:sldIdLst>
  <p:sldSz cx="12192000" cy="6858000"/>
  <p:notesSz cx="6858000" cy="9144000"/>
  <p:embeddedFontLst>
    <p:embeddedFont>
      <p:font typeface="Helvetica Neue" panose="020B0604020202020204" charset="0"/>
      <p:regular r:id="rId32"/>
      <p:bold r:id="rId33"/>
      <p:italic r:id="rId34"/>
      <p:bold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19" roundtripDataSignature="AMtx7miwF72hP6khUoLsoKnLH/z3F2wg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1E12C5-D552-46C0-AA4D-AD72341FC297}">
  <a:tblStyle styleId="{3E1E12C5-D552-46C0-AA4D-AD72341FC297}" styleName="Table_0">
    <a:wholeTbl>
      <a:tcTxStyle b="off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CFD7E7"/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E8ECF4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225C57D-D1A5-40FA-AE35-140CBD09240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37" autoAdjust="0"/>
  </p:normalViewPr>
  <p:slideViewPr>
    <p:cSldViewPr snapToGrid="0">
      <p:cViewPr varScale="1">
        <p:scale>
          <a:sx n="87" d="100"/>
          <a:sy n="87" d="100"/>
        </p:scale>
        <p:origin x="13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8.fntdata"/><Relationship Id="rId21" Type="http://schemas.openxmlformats.org/officeDocument/2006/relationships/slide" Target="slides/slide13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120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12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5.fntdata"/><Relationship Id="rId119" Type="http://customschemas.google.com/relationships/presentationmetadata" Target="meta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12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8" Type="http://schemas.openxmlformats.org/officeDocument/2006/relationships/slideMaster" Target="slideMasters/slideMaster5.xml"/><Relationship Id="rId12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124" Type="http://schemas.microsoft.com/office/2016/11/relationships/changesInfo" Target="changesInfos/changesInfo1.xml"/><Relationship Id="rId20" Type="http://schemas.openxmlformats.org/officeDocument/2006/relationships/slide" Target="slides/slide12.xml"/><Relationship Id="rId4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Wiedenbrüg" userId="f6255419-7590-4ffb-b466-6b29da32cd37" providerId="ADAL" clId="{A7C1D7DD-11B2-440C-B3C3-C28902C72902}"/>
    <pc:docChg chg="delSld modSld sldOrd">
      <pc:chgData name="Ricardo Wiedenbrüg" userId="f6255419-7590-4ffb-b466-6b29da32cd37" providerId="ADAL" clId="{A7C1D7DD-11B2-440C-B3C3-C28902C72902}" dt="2024-06-30T16:48:03.341" v="7" actId="47"/>
      <pc:docMkLst>
        <pc:docMk/>
      </pc:docMkLst>
      <pc:sldChg chg="del">
        <pc:chgData name="Ricardo Wiedenbrüg" userId="f6255419-7590-4ffb-b466-6b29da32cd37" providerId="ADAL" clId="{A7C1D7DD-11B2-440C-B3C3-C28902C72902}" dt="2024-01-22T07:03:13.272" v="2" actId="47"/>
        <pc:sldMkLst>
          <pc:docMk/>
          <pc:sldMk cId="4253330322" sldId="557"/>
        </pc:sldMkLst>
      </pc:sldChg>
      <pc:sldChg chg="del">
        <pc:chgData name="Ricardo Wiedenbrüg" userId="f6255419-7590-4ffb-b466-6b29da32cd37" providerId="ADAL" clId="{A7C1D7DD-11B2-440C-B3C3-C28902C72902}" dt="2024-01-22T07:03:14.366" v="4" actId="47"/>
        <pc:sldMkLst>
          <pc:docMk/>
          <pc:sldMk cId="2021546736" sldId="558"/>
        </pc:sldMkLst>
      </pc:sldChg>
      <pc:sldChg chg="del">
        <pc:chgData name="Ricardo Wiedenbrüg" userId="f6255419-7590-4ffb-b466-6b29da32cd37" providerId="ADAL" clId="{A7C1D7DD-11B2-440C-B3C3-C28902C72902}" dt="2024-01-22T07:03:13.795" v="3" actId="47"/>
        <pc:sldMkLst>
          <pc:docMk/>
          <pc:sldMk cId="824313361" sldId="559"/>
        </pc:sldMkLst>
      </pc:sldChg>
      <pc:sldChg chg="del">
        <pc:chgData name="Ricardo Wiedenbrüg" userId="f6255419-7590-4ffb-b466-6b29da32cd37" providerId="ADAL" clId="{A7C1D7DD-11B2-440C-B3C3-C28902C72902}" dt="2024-01-22T07:03:07.195" v="1" actId="47"/>
        <pc:sldMkLst>
          <pc:docMk/>
          <pc:sldMk cId="1939672623" sldId="580"/>
        </pc:sldMkLst>
      </pc:sldChg>
      <pc:sldChg chg="ord">
        <pc:chgData name="Ricardo Wiedenbrüg" userId="f6255419-7590-4ffb-b466-6b29da32cd37" providerId="ADAL" clId="{A7C1D7DD-11B2-440C-B3C3-C28902C72902}" dt="2024-01-22T07:03:23.569" v="6"/>
        <pc:sldMkLst>
          <pc:docMk/>
          <pc:sldMk cId="2504385850" sldId="704"/>
        </pc:sldMkLst>
      </pc:sldChg>
      <pc:sldChg chg="del">
        <pc:chgData name="Ricardo Wiedenbrüg" userId="f6255419-7590-4ffb-b466-6b29da32cd37" providerId="ADAL" clId="{A7C1D7DD-11B2-440C-B3C3-C28902C72902}" dt="2024-06-30T16:48:03.341" v="7" actId="47"/>
        <pc:sldMkLst>
          <pc:docMk/>
          <pc:sldMk cId="557431753" sldId="794"/>
        </pc:sldMkLst>
      </pc:sldChg>
      <pc:sldChg chg="del">
        <pc:chgData name="Ricardo Wiedenbrüg" userId="f6255419-7590-4ffb-b466-6b29da32cd37" providerId="ADAL" clId="{A7C1D7DD-11B2-440C-B3C3-C28902C72902}" dt="2024-01-22T07:03:03.257" v="0" actId="47"/>
        <pc:sldMkLst>
          <pc:docMk/>
          <pc:sldMk cId="551384853" sldId="1393"/>
        </pc:sldMkLst>
      </pc:sldChg>
      <pc:sldMasterChg chg="delSldLayout">
        <pc:chgData name="Ricardo Wiedenbrüg" userId="f6255419-7590-4ffb-b466-6b29da32cd37" providerId="ADAL" clId="{A7C1D7DD-11B2-440C-B3C3-C28902C72902}" dt="2024-01-22T07:03:14.366" v="4" actId="47"/>
        <pc:sldMasterMkLst>
          <pc:docMk/>
          <pc:sldMasterMk cId="4166317129" sldId="2147483710"/>
        </pc:sldMasterMkLst>
        <pc:sldLayoutChg chg="del">
          <pc:chgData name="Ricardo Wiedenbrüg" userId="f6255419-7590-4ffb-b466-6b29da32cd37" providerId="ADAL" clId="{A7C1D7DD-11B2-440C-B3C3-C28902C72902}" dt="2024-01-22T07:03:14.366" v="4" actId="47"/>
          <pc:sldLayoutMkLst>
            <pc:docMk/>
            <pc:sldMasterMk cId="4166317129" sldId="2147483710"/>
            <pc:sldLayoutMk cId="1542890642" sldId="2147483772"/>
          </pc:sldLayoutMkLst>
        </pc:sldLayoutChg>
      </pc:sldMasterChg>
      <pc:sldMasterChg chg="delSldLayout">
        <pc:chgData name="Ricardo Wiedenbrüg" userId="f6255419-7590-4ffb-b466-6b29da32cd37" providerId="ADAL" clId="{A7C1D7DD-11B2-440C-B3C3-C28902C72902}" dt="2024-01-22T07:03:03.257" v="0" actId="47"/>
        <pc:sldMasterMkLst>
          <pc:docMk/>
          <pc:sldMasterMk cId="1404956589" sldId="2147483747"/>
        </pc:sldMasterMkLst>
        <pc:sldLayoutChg chg="del">
          <pc:chgData name="Ricardo Wiedenbrüg" userId="f6255419-7590-4ffb-b466-6b29da32cd37" providerId="ADAL" clId="{A7C1D7DD-11B2-440C-B3C3-C28902C72902}" dt="2024-01-22T07:03:03.257" v="0" actId="47"/>
          <pc:sldLayoutMkLst>
            <pc:docMk/>
            <pc:sldMasterMk cId="1404956589" sldId="2147483747"/>
            <pc:sldLayoutMk cId="4081834059" sldId="2147483761"/>
          </pc:sldLayoutMkLst>
        </pc:sldLayoutChg>
      </pc:sldMasterChg>
    </pc:docChg>
  </pc:docChgLst>
  <pc:docChgLst>
    <pc:chgData name="Ricardo Wiedenbrüg" userId="f6255419-7590-4ffb-b466-6b29da32cd37" providerId="ADAL" clId="{942568CD-72D8-4FDA-BC3E-B04C576FBDC9}"/>
    <pc:docChg chg="undo custSel addSld delSld modSld sldOrd">
      <pc:chgData name="Ricardo Wiedenbrüg" userId="f6255419-7590-4ffb-b466-6b29da32cd37" providerId="ADAL" clId="{942568CD-72D8-4FDA-BC3E-B04C576FBDC9}" dt="2022-05-03T15:16:18.025" v="744" actId="20577"/>
      <pc:docMkLst>
        <pc:docMk/>
      </pc:docMkLst>
      <pc:sldChg chg="add del">
        <pc:chgData name="Ricardo Wiedenbrüg" userId="f6255419-7590-4ffb-b466-6b29da32cd37" providerId="ADAL" clId="{942568CD-72D8-4FDA-BC3E-B04C576FBDC9}" dt="2022-05-03T10:29:57.459" v="2" actId="47"/>
        <pc:sldMkLst>
          <pc:docMk/>
          <pc:sldMk cId="0" sldId="256"/>
        </pc:sldMkLst>
      </pc:sldChg>
      <pc:sldChg chg="modSp mod">
        <pc:chgData name="Ricardo Wiedenbrüg" userId="f6255419-7590-4ffb-b466-6b29da32cd37" providerId="ADAL" clId="{942568CD-72D8-4FDA-BC3E-B04C576FBDC9}" dt="2022-05-03T11:57:35.841" v="24" actId="20577"/>
        <pc:sldMkLst>
          <pc:docMk/>
          <pc:sldMk cId="0" sldId="257"/>
        </pc:sldMkLst>
        <pc:spChg chg="mod">
          <ac:chgData name="Ricardo Wiedenbrüg" userId="f6255419-7590-4ffb-b466-6b29da32cd37" providerId="ADAL" clId="{942568CD-72D8-4FDA-BC3E-B04C576FBDC9}" dt="2022-05-03T11:57:35.841" v="24" actId="20577"/>
          <ac:spMkLst>
            <pc:docMk/>
            <pc:sldMk cId="0" sldId="257"/>
            <ac:spMk id="226" creationId="{00000000-0000-0000-0000-000000000000}"/>
          </ac:spMkLst>
        </pc:sp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0" sldId="258"/>
        </pc:sldMkLst>
      </pc:sldChg>
      <pc:sldChg chg="delSp modSp mod modClrScheme modAnim chgLayout">
        <pc:chgData name="Ricardo Wiedenbrüg" userId="f6255419-7590-4ffb-b466-6b29da32cd37" providerId="ADAL" clId="{942568CD-72D8-4FDA-BC3E-B04C576FBDC9}" dt="2022-05-03T14:18:10.546" v="570"/>
        <pc:sldMkLst>
          <pc:docMk/>
          <pc:sldMk cId="0" sldId="260"/>
        </pc:sldMkLst>
        <pc:spChg chg="del">
          <ac:chgData name="Ricardo Wiedenbrüg" userId="f6255419-7590-4ffb-b466-6b29da32cd37" providerId="ADAL" clId="{942568CD-72D8-4FDA-BC3E-B04C576FBDC9}" dt="2022-05-03T14:16:21.158" v="551" actId="478"/>
          <ac:spMkLst>
            <pc:docMk/>
            <pc:sldMk cId="0" sldId="260"/>
            <ac:spMk id="247" creationId="{00000000-0000-0000-0000-000000000000}"/>
          </ac:spMkLst>
        </pc:spChg>
        <pc:spChg chg="del">
          <ac:chgData name="Ricardo Wiedenbrüg" userId="f6255419-7590-4ffb-b466-6b29da32cd37" providerId="ADAL" clId="{942568CD-72D8-4FDA-BC3E-B04C576FBDC9}" dt="2022-05-03T14:16:33.158" v="554" actId="478"/>
          <ac:spMkLst>
            <pc:docMk/>
            <pc:sldMk cId="0" sldId="260"/>
            <ac:spMk id="248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18:10.546" v="570"/>
          <ac:spMkLst>
            <pc:docMk/>
            <pc:sldMk cId="0" sldId="260"/>
            <ac:spMk id="250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16:27.888" v="552" actId="700"/>
          <ac:spMkLst>
            <pc:docMk/>
            <pc:sldMk cId="0" sldId="260"/>
            <ac:spMk id="251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17:39.068" v="566" actId="1076"/>
          <ac:spMkLst>
            <pc:docMk/>
            <pc:sldMk cId="0" sldId="260"/>
            <ac:spMk id="252" creationId="{00000000-0000-0000-0000-000000000000}"/>
          </ac:spMkLst>
        </pc:spChg>
        <pc:picChg chg="del">
          <ac:chgData name="Ricardo Wiedenbrüg" userId="f6255419-7590-4ffb-b466-6b29da32cd37" providerId="ADAL" clId="{942568CD-72D8-4FDA-BC3E-B04C576FBDC9}" dt="2022-05-03T14:16:32.388" v="553" actId="478"/>
          <ac:picMkLst>
            <pc:docMk/>
            <pc:sldMk cId="0" sldId="260"/>
            <ac:picMk id="249" creationId="{00000000-0000-0000-0000-000000000000}"/>
          </ac:picMkLst>
        </pc:picChg>
      </pc:sldChg>
      <pc:sldChg chg="delSp modSp mod modClrScheme modAnim chgLayout">
        <pc:chgData name="Ricardo Wiedenbrüg" userId="f6255419-7590-4ffb-b466-6b29da32cd37" providerId="ADAL" clId="{942568CD-72D8-4FDA-BC3E-B04C576FBDC9}" dt="2022-05-03T14:21:07.485" v="597" actId="478"/>
        <pc:sldMkLst>
          <pc:docMk/>
          <pc:sldMk cId="0" sldId="261"/>
        </pc:sldMkLst>
        <pc:spChg chg="del">
          <ac:chgData name="Ricardo Wiedenbrüg" userId="f6255419-7590-4ffb-b466-6b29da32cd37" providerId="ADAL" clId="{942568CD-72D8-4FDA-BC3E-B04C576FBDC9}" dt="2022-05-03T14:18:01.662" v="569" actId="478"/>
          <ac:spMkLst>
            <pc:docMk/>
            <pc:sldMk cId="0" sldId="261"/>
            <ac:spMk id="254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20:35.168" v="594" actId="12"/>
          <ac:spMkLst>
            <pc:docMk/>
            <pc:sldMk cId="0" sldId="261"/>
            <ac:spMk id="255" creationId="{00000000-0000-0000-0000-000000000000}"/>
          </ac:spMkLst>
        </pc:spChg>
        <pc:spChg chg="del">
          <ac:chgData name="Ricardo Wiedenbrüg" userId="f6255419-7590-4ffb-b466-6b29da32cd37" providerId="ADAL" clId="{942568CD-72D8-4FDA-BC3E-B04C576FBDC9}" dt="2022-05-03T14:21:06.258" v="596" actId="478"/>
          <ac:spMkLst>
            <pc:docMk/>
            <pc:sldMk cId="0" sldId="261"/>
            <ac:spMk id="256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18:16.121" v="571" actId="242"/>
          <ac:spMkLst>
            <pc:docMk/>
            <pc:sldMk cId="0" sldId="261"/>
            <ac:spMk id="258" creationId="{00000000-0000-0000-0000-000000000000}"/>
          </ac:spMkLst>
        </pc:spChg>
        <pc:spChg chg="mod ord">
          <ac:chgData name="Ricardo Wiedenbrüg" userId="f6255419-7590-4ffb-b466-6b29da32cd37" providerId="ADAL" clId="{942568CD-72D8-4FDA-BC3E-B04C576FBDC9}" dt="2022-05-03T14:17:58.072" v="568" actId="700"/>
          <ac:spMkLst>
            <pc:docMk/>
            <pc:sldMk cId="0" sldId="261"/>
            <ac:spMk id="259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19:30.655" v="587" actId="113"/>
          <ac:spMkLst>
            <pc:docMk/>
            <pc:sldMk cId="0" sldId="261"/>
            <ac:spMk id="260" creationId="{00000000-0000-0000-0000-000000000000}"/>
          </ac:spMkLst>
        </pc:spChg>
        <pc:picChg chg="del">
          <ac:chgData name="Ricardo Wiedenbrüg" userId="f6255419-7590-4ffb-b466-6b29da32cd37" providerId="ADAL" clId="{942568CD-72D8-4FDA-BC3E-B04C576FBDC9}" dt="2022-05-03T14:21:07.485" v="597" actId="478"/>
          <ac:picMkLst>
            <pc:docMk/>
            <pc:sldMk cId="0" sldId="261"/>
            <ac:picMk id="257" creationId="{00000000-0000-0000-0000-000000000000}"/>
          </ac:picMkLst>
        </pc:pic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0" sldId="264"/>
        </pc:sldMkLst>
      </pc:sldChg>
      <pc:sldChg chg="delSp modSp add mod modTransition modAnim">
        <pc:chgData name="Ricardo Wiedenbrüg" userId="f6255419-7590-4ffb-b466-6b29da32cd37" providerId="ADAL" clId="{942568CD-72D8-4FDA-BC3E-B04C576FBDC9}" dt="2022-05-03T14:25:07.635" v="644"/>
        <pc:sldMkLst>
          <pc:docMk/>
          <pc:sldMk cId="0" sldId="268"/>
        </pc:sldMkLst>
        <pc:spChg chg="del">
          <ac:chgData name="Ricardo Wiedenbrüg" userId="f6255419-7590-4ffb-b466-6b29da32cd37" providerId="ADAL" clId="{942568CD-72D8-4FDA-BC3E-B04C576FBDC9}" dt="2022-05-03T14:22:03.646" v="599" actId="478"/>
          <ac:spMkLst>
            <pc:docMk/>
            <pc:sldMk cId="0" sldId="268"/>
            <ac:spMk id="337" creationId="{00000000-0000-0000-0000-000000000000}"/>
          </ac:spMkLst>
        </pc:spChg>
        <pc:spChg chg="del">
          <ac:chgData name="Ricardo Wiedenbrüg" userId="f6255419-7590-4ffb-b466-6b29da32cd37" providerId="ADAL" clId="{942568CD-72D8-4FDA-BC3E-B04C576FBDC9}" dt="2022-05-03T14:24:53.973" v="641" actId="478"/>
          <ac:spMkLst>
            <pc:docMk/>
            <pc:sldMk cId="0" sldId="268"/>
            <ac:spMk id="338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2:14.251" v="600" actId="242"/>
          <ac:spMkLst>
            <pc:docMk/>
            <pc:sldMk cId="0" sldId="268"/>
            <ac:spMk id="340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1:59.167" v="598"/>
          <ac:spMkLst>
            <pc:docMk/>
            <pc:sldMk cId="0" sldId="268"/>
            <ac:spMk id="341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5:02.860" v="643" actId="1076"/>
          <ac:spMkLst>
            <pc:docMk/>
            <pc:sldMk cId="0" sldId="268"/>
            <ac:spMk id="342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4:05.248" v="624" actId="21"/>
          <ac:spMkLst>
            <pc:docMk/>
            <pc:sldMk cId="0" sldId="268"/>
            <ac:spMk id="343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3:47.769" v="619" actId="21"/>
          <ac:spMkLst>
            <pc:docMk/>
            <pc:sldMk cId="0" sldId="268"/>
            <ac:spMk id="344" creationId="{00000000-0000-0000-0000-000000000000}"/>
          </ac:spMkLst>
        </pc:spChg>
        <pc:spChg chg="mod">
          <ac:chgData name="Ricardo Wiedenbrüg" userId="f6255419-7590-4ffb-b466-6b29da32cd37" providerId="ADAL" clId="{942568CD-72D8-4FDA-BC3E-B04C576FBDC9}" dt="2022-05-03T14:23:28.753" v="614" actId="21"/>
          <ac:spMkLst>
            <pc:docMk/>
            <pc:sldMk cId="0" sldId="268"/>
            <ac:spMk id="345" creationId="{00000000-0000-0000-0000-000000000000}"/>
          </ac:spMkLst>
        </pc:spChg>
        <pc:spChg chg="del mod">
          <ac:chgData name="Ricardo Wiedenbrüg" userId="f6255419-7590-4ffb-b466-6b29da32cd37" providerId="ADAL" clId="{942568CD-72D8-4FDA-BC3E-B04C576FBDC9}" dt="2022-05-03T14:23:11.757" v="609" actId="478"/>
          <ac:spMkLst>
            <pc:docMk/>
            <pc:sldMk cId="0" sldId="268"/>
            <ac:spMk id="346" creationId="{00000000-0000-0000-0000-000000000000}"/>
          </ac:spMkLst>
        </pc:spChg>
        <pc:picChg chg="del">
          <ac:chgData name="Ricardo Wiedenbrüg" userId="f6255419-7590-4ffb-b466-6b29da32cd37" providerId="ADAL" clId="{942568CD-72D8-4FDA-BC3E-B04C576FBDC9}" dt="2022-05-03T14:24:55.956" v="642" actId="478"/>
          <ac:picMkLst>
            <pc:docMk/>
            <pc:sldMk cId="0" sldId="268"/>
            <ac:picMk id="339" creationId="{00000000-0000-0000-0000-000000000000}"/>
          </ac:picMkLst>
        </pc:picChg>
      </pc:sldChg>
      <pc:sldChg chg="addSp delSp modSp add del mod ord">
        <pc:chgData name="Ricardo Wiedenbrüg" userId="f6255419-7590-4ffb-b466-6b29da32cd37" providerId="ADAL" clId="{942568CD-72D8-4FDA-BC3E-B04C576FBDC9}" dt="2022-05-03T13:58:15.336" v="137"/>
        <pc:sldMkLst>
          <pc:docMk/>
          <pc:sldMk cId="0" sldId="270"/>
        </pc:sldMkLst>
        <pc:spChg chg="mod">
          <ac:chgData name="Ricardo Wiedenbrüg" userId="f6255419-7590-4ffb-b466-6b29da32cd37" providerId="ADAL" clId="{942568CD-72D8-4FDA-BC3E-B04C576FBDC9}" dt="2022-05-03T10:31:12.150" v="6"/>
          <ac:spMkLst>
            <pc:docMk/>
            <pc:sldMk cId="0" sldId="270"/>
            <ac:spMk id="376" creationId="{00000000-0000-0000-0000-000000000000}"/>
          </ac:spMkLst>
        </pc:spChg>
        <pc:graphicFrameChg chg="add del mod">
          <ac:chgData name="Ricardo Wiedenbrüg" userId="f6255419-7590-4ffb-b466-6b29da32cd37" providerId="ADAL" clId="{942568CD-72D8-4FDA-BC3E-B04C576FBDC9}" dt="2022-05-03T10:32:34.789" v="15"/>
          <ac:graphicFrameMkLst>
            <pc:docMk/>
            <pc:sldMk cId="0" sldId="270"/>
            <ac:graphicFrameMk id="8" creationId="{9FFF21B6-51FF-4811-98BD-F62044DDB610}"/>
          </ac:graphicFrameMkLst>
        </pc:graphicFrameChg>
        <pc:graphicFrameChg chg="add del mod">
          <ac:chgData name="Ricardo Wiedenbrüg" userId="f6255419-7590-4ffb-b466-6b29da32cd37" providerId="ADAL" clId="{942568CD-72D8-4FDA-BC3E-B04C576FBDC9}" dt="2022-05-03T10:32:40.228" v="17"/>
          <ac:graphicFrameMkLst>
            <pc:docMk/>
            <pc:sldMk cId="0" sldId="270"/>
            <ac:graphicFrameMk id="9" creationId="{DCC04D78-04C5-4CBA-9ABC-ABDAFD89DE7F}"/>
          </ac:graphicFrameMkLst>
        </pc:graphicFrameChg>
        <pc:graphicFrameChg chg="add del mod">
          <ac:chgData name="Ricardo Wiedenbrüg" userId="f6255419-7590-4ffb-b466-6b29da32cd37" providerId="ADAL" clId="{942568CD-72D8-4FDA-BC3E-B04C576FBDC9}" dt="2022-05-03T10:32:44.021" v="19"/>
          <ac:graphicFrameMkLst>
            <pc:docMk/>
            <pc:sldMk cId="0" sldId="270"/>
            <ac:graphicFrameMk id="10" creationId="{735D0E5B-EB20-4AB6-A76A-7E3AAA98A78B}"/>
          </ac:graphicFrameMkLst>
        </pc:graphicFrameChg>
        <pc:graphicFrameChg chg="del">
          <ac:chgData name="Ricardo Wiedenbrüg" userId="f6255419-7590-4ffb-b466-6b29da32cd37" providerId="ADAL" clId="{942568CD-72D8-4FDA-BC3E-B04C576FBDC9}" dt="2022-05-03T10:32:31.889" v="13" actId="478"/>
          <ac:graphicFrameMkLst>
            <pc:docMk/>
            <pc:sldMk cId="0" sldId="270"/>
            <ac:graphicFrameMk id="377" creationId="{00000000-0000-0000-0000-000000000000}"/>
          </ac:graphicFrameMkLst>
        </pc:graphicFrameChg>
        <pc:picChg chg="add mod">
          <ac:chgData name="Ricardo Wiedenbrüg" userId="f6255419-7590-4ffb-b466-6b29da32cd37" providerId="ADAL" clId="{942568CD-72D8-4FDA-BC3E-B04C576FBDC9}" dt="2022-05-03T10:32:52.526" v="21" actId="1076"/>
          <ac:picMkLst>
            <pc:docMk/>
            <pc:sldMk cId="0" sldId="270"/>
            <ac:picMk id="2" creationId="{2EC3768D-8AD9-4427-A70C-99730AB86BEC}"/>
          </ac:picMkLst>
        </pc:pic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1494907680" sldId="316"/>
        </pc:sldMkLst>
      </pc:sldChg>
      <pc:sldChg chg="add">
        <pc:chgData name="Ricardo Wiedenbrüg" userId="f6255419-7590-4ffb-b466-6b29da32cd37" providerId="ADAL" clId="{942568CD-72D8-4FDA-BC3E-B04C576FBDC9}" dt="2022-05-03T14:37:46.225" v="713"/>
        <pc:sldMkLst>
          <pc:docMk/>
          <pc:sldMk cId="4253330322" sldId="557"/>
        </pc:sldMkLst>
      </pc:sldChg>
      <pc:sldChg chg="add">
        <pc:chgData name="Ricardo Wiedenbrüg" userId="f6255419-7590-4ffb-b466-6b29da32cd37" providerId="ADAL" clId="{942568CD-72D8-4FDA-BC3E-B04C576FBDC9}" dt="2022-05-03T14:37:46.225" v="713"/>
        <pc:sldMkLst>
          <pc:docMk/>
          <pc:sldMk cId="2021546736" sldId="558"/>
        </pc:sldMkLst>
      </pc:sldChg>
      <pc:sldChg chg="add">
        <pc:chgData name="Ricardo Wiedenbrüg" userId="f6255419-7590-4ffb-b466-6b29da32cd37" providerId="ADAL" clId="{942568CD-72D8-4FDA-BC3E-B04C576FBDC9}" dt="2022-05-03T14:37:46.225" v="713"/>
        <pc:sldMkLst>
          <pc:docMk/>
          <pc:sldMk cId="824313361" sldId="559"/>
        </pc:sldMkLst>
      </pc:sldChg>
      <pc:sldChg chg="modSp">
        <pc:chgData name="Ricardo Wiedenbrüg" userId="f6255419-7590-4ffb-b466-6b29da32cd37" providerId="ADAL" clId="{942568CD-72D8-4FDA-BC3E-B04C576FBDC9}" dt="2022-05-03T13:54:38.174" v="129" actId="20577"/>
        <pc:sldMkLst>
          <pc:docMk/>
          <pc:sldMk cId="1987466746" sldId="569"/>
        </pc:sldMkLst>
        <pc:spChg chg="mod">
          <ac:chgData name="Ricardo Wiedenbrüg" userId="f6255419-7590-4ffb-b466-6b29da32cd37" providerId="ADAL" clId="{942568CD-72D8-4FDA-BC3E-B04C576FBDC9}" dt="2022-05-03T13:54:38.174" v="129" actId="20577"/>
          <ac:spMkLst>
            <pc:docMk/>
            <pc:sldMk cId="1987466746" sldId="569"/>
            <ac:spMk id="9" creationId="{A0A01908-75E0-4EE4-9C69-3038EFF256EF}"/>
          </ac:spMkLst>
        </pc:spChg>
      </pc:sldChg>
      <pc:sldChg chg="modSp mod">
        <pc:chgData name="Ricardo Wiedenbrüg" userId="f6255419-7590-4ffb-b466-6b29da32cd37" providerId="ADAL" clId="{942568CD-72D8-4FDA-BC3E-B04C576FBDC9}" dt="2022-05-03T13:55:40.447" v="135" actId="20577"/>
        <pc:sldMkLst>
          <pc:docMk/>
          <pc:sldMk cId="742186914" sldId="571"/>
        </pc:sldMkLst>
        <pc:spChg chg="mod">
          <ac:chgData name="Ricardo Wiedenbrüg" userId="f6255419-7590-4ffb-b466-6b29da32cd37" providerId="ADAL" clId="{942568CD-72D8-4FDA-BC3E-B04C576FBDC9}" dt="2022-05-03T13:55:40.447" v="135" actId="20577"/>
          <ac:spMkLst>
            <pc:docMk/>
            <pc:sldMk cId="742186914" sldId="571"/>
            <ac:spMk id="4" creationId="{FBAB8503-B206-447F-B27E-01B3986D8486}"/>
          </ac:spMkLst>
        </pc:spChg>
      </pc:sldChg>
      <pc:sldChg chg="add del mod modShow">
        <pc:chgData name="Ricardo Wiedenbrüg" userId="f6255419-7590-4ffb-b466-6b29da32cd37" providerId="ADAL" clId="{942568CD-72D8-4FDA-BC3E-B04C576FBDC9}" dt="2022-05-03T13:37:04.961" v="29" actId="729"/>
        <pc:sldMkLst>
          <pc:docMk/>
          <pc:sldMk cId="3481563157" sldId="576"/>
        </pc:sldMkLst>
      </pc:sldChg>
      <pc:sldChg chg="modSp add del ord modAnim">
        <pc:chgData name="Ricardo Wiedenbrüg" userId="f6255419-7590-4ffb-b466-6b29da32cd37" providerId="ADAL" clId="{942568CD-72D8-4FDA-BC3E-B04C576FBDC9}" dt="2022-05-03T15:16:18.025" v="744" actId="20577"/>
        <pc:sldMkLst>
          <pc:docMk/>
          <pc:sldMk cId="4245394794" sldId="577"/>
        </pc:sldMkLst>
        <pc:spChg chg="mod">
          <ac:chgData name="Ricardo Wiedenbrüg" userId="f6255419-7590-4ffb-b466-6b29da32cd37" providerId="ADAL" clId="{942568CD-72D8-4FDA-BC3E-B04C576FBDC9}" dt="2022-05-03T15:16:18.025" v="744" actId="20577"/>
          <ac:spMkLst>
            <pc:docMk/>
            <pc:sldMk cId="4245394794" sldId="577"/>
            <ac:spMk id="3" creationId="{8E09581F-C045-4202-9837-75888CA56407}"/>
          </ac:spMkLst>
        </pc:spChg>
      </pc:sldChg>
      <pc:sldChg chg="addSp delSp modSp del mod modClrScheme chgLayout">
        <pc:chgData name="Ricardo Wiedenbrüg" userId="f6255419-7590-4ffb-b466-6b29da32cd37" providerId="ADAL" clId="{942568CD-72D8-4FDA-BC3E-B04C576FBDC9}" dt="2022-05-03T14:10:18.232" v="517" actId="47"/>
        <pc:sldMkLst>
          <pc:docMk/>
          <pc:sldMk cId="4145654958" sldId="579"/>
        </pc:sldMkLst>
        <pc:spChg chg="add del mod ord">
          <ac:chgData name="Ricardo Wiedenbrüg" userId="f6255419-7590-4ffb-b466-6b29da32cd37" providerId="ADAL" clId="{942568CD-72D8-4FDA-BC3E-B04C576FBDC9}" dt="2022-05-03T12:00:19.460" v="26" actId="700"/>
          <ac:spMkLst>
            <pc:docMk/>
            <pc:sldMk cId="4145654958" sldId="579"/>
            <ac:spMk id="2" creationId="{83D042FE-DB2B-4A63-93E1-6C59B78D80EE}"/>
          </ac:spMkLst>
        </pc:spChg>
        <pc:spChg chg="mod ord">
          <ac:chgData name="Ricardo Wiedenbrüg" userId="f6255419-7590-4ffb-b466-6b29da32cd37" providerId="ADAL" clId="{942568CD-72D8-4FDA-BC3E-B04C576FBDC9}" dt="2022-05-03T12:00:19.460" v="26" actId="700"/>
          <ac:spMkLst>
            <pc:docMk/>
            <pc:sldMk cId="4145654958" sldId="579"/>
            <ac:spMk id="3" creationId="{8E09581F-C045-4202-9837-75888CA56407}"/>
          </ac:spMkLst>
        </pc:spChg>
        <pc:spChg chg="add del mod ord">
          <ac:chgData name="Ricardo Wiedenbrüg" userId="f6255419-7590-4ffb-b466-6b29da32cd37" providerId="ADAL" clId="{942568CD-72D8-4FDA-BC3E-B04C576FBDC9}" dt="2022-05-03T12:00:19.460" v="26" actId="700"/>
          <ac:spMkLst>
            <pc:docMk/>
            <pc:sldMk cId="4145654958" sldId="579"/>
            <ac:spMk id="4" creationId="{D5668CB1-AC2E-41A0-A125-59794EC67C8D}"/>
          </ac:spMkLst>
        </pc:spChg>
        <pc:spChg chg="add del mod ord">
          <ac:chgData name="Ricardo Wiedenbrüg" userId="f6255419-7590-4ffb-b466-6b29da32cd37" providerId="ADAL" clId="{942568CD-72D8-4FDA-BC3E-B04C576FBDC9}" dt="2022-05-03T12:00:19.460" v="26" actId="700"/>
          <ac:spMkLst>
            <pc:docMk/>
            <pc:sldMk cId="4145654958" sldId="579"/>
            <ac:spMk id="5" creationId="{58848EA4-9B7D-4DE4-A613-2E9F807EBDF4}"/>
          </ac:spMkLst>
        </pc:spChg>
        <pc:spChg chg="mod ord">
          <ac:chgData name="Ricardo Wiedenbrüg" userId="f6255419-7590-4ffb-b466-6b29da32cd37" providerId="ADAL" clId="{942568CD-72D8-4FDA-BC3E-B04C576FBDC9}" dt="2022-05-03T12:00:19.460" v="26" actId="700"/>
          <ac:spMkLst>
            <pc:docMk/>
            <pc:sldMk cId="4145654958" sldId="579"/>
            <ac:spMk id="6" creationId="{325DCDD2-BC92-4E88-A683-62366C04BDB4}"/>
          </ac:spMkLst>
        </pc:spChg>
      </pc:sldChg>
      <pc:sldChg chg="add del ord">
        <pc:chgData name="Ricardo Wiedenbrüg" userId="f6255419-7590-4ffb-b466-6b29da32cd37" providerId="ADAL" clId="{942568CD-72D8-4FDA-BC3E-B04C576FBDC9}" dt="2022-05-03T13:59:10.272" v="140"/>
        <pc:sldMkLst>
          <pc:docMk/>
          <pc:sldMk cId="1939672623" sldId="580"/>
        </pc:sldMkLst>
      </pc:sldChg>
      <pc:sldChg chg="add del">
        <pc:chgData name="Ricardo Wiedenbrüg" userId="f6255419-7590-4ffb-b466-6b29da32cd37" providerId="ADAL" clId="{942568CD-72D8-4FDA-BC3E-B04C576FBDC9}" dt="2022-05-03T13:58:22.221" v="138" actId="47"/>
        <pc:sldMkLst>
          <pc:docMk/>
          <pc:sldMk cId="3913148584" sldId="581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4195321249" sldId="713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1399654995" sldId="720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0" sldId="723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522496885" sldId="757"/>
        </pc:sldMkLst>
      </pc:sldChg>
      <pc:sldChg chg="add del">
        <pc:chgData name="Ricardo Wiedenbrüg" userId="f6255419-7590-4ffb-b466-6b29da32cd37" providerId="ADAL" clId="{942568CD-72D8-4FDA-BC3E-B04C576FBDC9}" dt="2022-05-03T10:29:57.459" v="2" actId="47"/>
        <pc:sldMkLst>
          <pc:docMk/>
          <pc:sldMk cId="0" sldId="765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69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483441524" sldId="770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71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98422878" sldId="772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74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76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77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78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80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0" sldId="790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412242136" sldId="792"/>
        </pc:sldMkLst>
      </pc:sldChg>
      <pc:sldChg chg="ord">
        <pc:chgData name="Ricardo Wiedenbrüg" userId="f6255419-7590-4ffb-b466-6b29da32cd37" providerId="ADAL" clId="{942568CD-72D8-4FDA-BC3E-B04C576FBDC9}" dt="2022-05-03T13:58:15.336" v="137"/>
        <pc:sldMkLst>
          <pc:docMk/>
          <pc:sldMk cId="557431753" sldId="794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2996222927" sldId="811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826715791" sldId="812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1037869289" sldId="816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388758641" sldId="818"/>
        </pc:sldMkLst>
      </pc:sldChg>
      <pc:sldChg chg="add del">
        <pc:chgData name="Ricardo Wiedenbrüg" userId="f6255419-7590-4ffb-b466-6b29da32cd37" providerId="ADAL" clId="{942568CD-72D8-4FDA-BC3E-B04C576FBDC9}" dt="2022-05-03T10:31:53.710" v="10" actId="2696"/>
        <pc:sldMkLst>
          <pc:docMk/>
          <pc:sldMk cId="21210635" sldId="823"/>
        </pc:sldMkLst>
      </pc:sldChg>
      <pc:sldChg chg="add del ord">
        <pc:chgData name="Ricardo Wiedenbrüg" userId="f6255419-7590-4ffb-b466-6b29da32cd37" providerId="ADAL" clId="{942568CD-72D8-4FDA-BC3E-B04C576FBDC9}" dt="2022-05-03T14:16:06.225" v="550" actId="47"/>
        <pc:sldMkLst>
          <pc:docMk/>
          <pc:sldMk cId="427980658" sldId="823"/>
        </pc:sldMkLst>
      </pc:sldChg>
      <pc:sldChg chg="del">
        <pc:chgData name="Ricardo Wiedenbrüg" userId="f6255419-7590-4ffb-b466-6b29da32cd37" providerId="ADAL" clId="{942568CD-72D8-4FDA-BC3E-B04C576FBDC9}" dt="2022-05-03T10:30:48.921" v="4" actId="47"/>
        <pc:sldMkLst>
          <pc:docMk/>
          <pc:sldMk cId="2226454601" sldId="826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2634898438" sldId="827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267942646" sldId="831"/>
        </pc:sldMkLst>
      </pc:sldChg>
      <pc:sldChg chg="add del">
        <pc:chgData name="Ricardo Wiedenbrüg" userId="f6255419-7590-4ffb-b466-6b29da32cd37" providerId="ADAL" clId="{942568CD-72D8-4FDA-BC3E-B04C576FBDC9}" dt="2022-05-03T10:29:57.459" v="2" actId="47"/>
        <pc:sldMkLst>
          <pc:docMk/>
          <pc:sldMk cId="1857339446" sldId="1369"/>
        </pc:sldMkLst>
      </pc:sldChg>
      <pc:sldChg chg="add del ord">
        <pc:chgData name="Ricardo Wiedenbrüg" userId="f6255419-7590-4ffb-b466-6b29da32cd37" providerId="ADAL" clId="{942568CD-72D8-4FDA-BC3E-B04C576FBDC9}" dt="2022-05-03T14:16:06.225" v="550" actId="47"/>
        <pc:sldMkLst>
          <pc:docMk/>
          <pc:sldMk cId="932608209" sldId="1370"/>
        </pc:sldMkLst>
      </pc:sldChg>
      <pc:sldChg chg="add del">
        <pc:chgData name="Ricardo Wiedenbrüg" userId="f6255419-7590-4ffb-b466-6b29da32cd37" providerId="ADAL" clId="{942568CD-72D8-4FDA-BC3E-B04C576FBDC9}" dt="2022-05-03T10:31:53.710" v="10" actId="2696"/>
        <pc:sldMkLst>
          <pc:docMk/>
          <pc:sldMk cId="3628464962" sldId="1370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0" sldId="1372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377637945" sldId="1375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775228532" sldId="1376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1576426447" sldId="1378"/>
        </pc:sldMkLst>
      </pc:sldChg>
      <pc:sldChg chg="ord">
        <pc:chgData name="Ricardo Wiedenbrüg" userId="f6255419-7590-4ffb-b466-6b29da32cd37" providerId="ADAL" clId="{942568CD-72D8-4FDA-BC3E-B04C576FBDC9}" dt="2022-05-03T10:33:14.152" v="23"/>
        <pc:sldMkLst>
          <pc:docMk/>
          <pc:sldMk cId="2977942541" sldId="1384"/>
        </pc:sldMkLst>
      </pc:sldChg>
      <pc:sldChg chg="modNotesTx">
        <pc:chgData name="Ricardo Wiedenbrüg" userId="f6255419-7590-4ffb-b466-6b29da32cd37" providerId="ADAL" clId="{942568CD-72D8-4FDA-BC3E-B04C576FBDC9}" dt="2022-05-03T14:13:15.823" v="547" actId="6549"/>
        <pc:sldMkLst>
          <pc:docMk/>
          <pc:sldMk cId="3172984335" sldId="1387"/>
        </pc:sldMkLst>
      </pc:sldChg>
      <pc:sldChg chg="del">
        <pc:chgData name="Ricardo Wiedenbrüg" userId="f6255419-7590-4ffb-b466-6b29da32cd37" providerId="ADAL" clId="{942568CD-72D8-4FDA-BC3E-B04C576FBDC9}" dt="2022-05-03T10:32:12.686" v="12"/>
        <pc:sldMkLst>
          <pc:docMk/>
          <pc:sldMk cId="2364156228" sldId="1388"/>
        </pc:sldMkLst>
        <pc:spChg chg="del mod ord">
          <ac:chgData name="Ricardo Wiedenbrüg" userId="f6255419-7590-4ffb-b466-6b29da32cd37" providerId="ADAL" clId="{942568CD-72D8-4FDA-BC3E-B04C576FBDC9}" dt="2022-05-03T13:38:35.490" v="31" actId="700"/>
          <ac:spMkLst>
            <pc:docMk/>
            <pc:sldMk cId="2364156228" sldId="1388"/>
            <ac:spMk id="2" creationId="{17BB4B55-62F4-4F18-B9C5-AE0DF340D493}"/>
          </ac:spMkLst>
        </pc:spChg>
        <pc:spChg chg="del mod ord">
          <ac:chgData name="Ricardo Wiedenbrüg" userId="f6255419-7590-4ffb-b466-6b29da32cd37" providerId="ADAL" clId="{942568CD-72D8-4FDA-BC3E-B04C576FBDC9}" dt="2022-05-03T13:38:35.490" v="31" actId="700"/>
          <ac:spMkLst>
            <pc:docMk/>
            <pc:sldMk cId="2364156228" sldId="1388"/>
            <ac:spMk id="3" creationId="{1249C3CA-ADA3-4EF8-8D4C-D084648BBA33}"/>
          </ac:spMkLst>
        </pc:spChg>
        <pc:spChg chg="mod ord">
          <ac:chgData name="Ricardo Wiedenbrüg" userId="f6255419-7590-4ffb-b466-6b29da32cd37" providerId="ADAL" clId="{942568CD-72D8-4FDA-BC3E-B04C576FBDC9}" dt="2022-05-03T13:38:35.490" v="31" actId="700"/>
          <ac:spMkLst>
            <pc:docMk/>
            <pc:sldMk cId="2364156228" sldId="1388"/>
            <ac:spMk id="4" creationId="{69CEDD78-ADC7-4BAE-9C01-42D8BEAFF7DC}"/>
          </ac:spMkLst>
        </pc:spChg>
        <pc:spChg chg="add mod ord">
          <ac:chgData name="Ricardo Wiedenbrüg" userId="f6255419-7590-4ffb-b466-6b29da32cd37" providerId="ADAL" clId="{942568CD-72D8-4FDA-BC3E-B04C576FBDC9}" dt="2022-05-03T13:41:36.447" v="52" actId="14100"/>
          <ac:spMkLst>
            <pc:docMk/>
            <pc:sldMk cId="2364156228" sldId="1388"/>
            <ac:spMk id="5" creationId="{B7A61AB0-AA37-46C9-8B01-5FBAB29B6624}"/>
          </ac:spMkLst>
        </pc:spChg>
        <pc:spChg chg="add mod ord">
          <ac:chgData name="Ricardo Wiedenbrüg" userId="f6255419-7590-4ffb-b466-6b29da32cd37" providerId="ADAL" clId="{942568CD-72D8-4FDA-BC3E-B04C576FBDC9}" dt="2022-05-03T14:06:42.068" v="183" actId="20577"/>
          <ac:spMkLst>
            <pc:docMk/>
            <pc:sldMk cId="2364156228" sldId="1388"/>
            <ac:spMk id="6" creationId="{D1A4FE02-AB22-4E48-AC09-48F482854C74}"/>
          </ac:spMkLst>
        </pc:spChg>
        <pc:spChg chg="add mod">
          <ac:chgData name="Ricardo Wiedenbrüg" userId="f6255419-7590-4ffb-b466-6b29da32cd37" providerId="ADAL" clId="{942568CD-72D8-4FDA-BC3E-B04C576FBDC9}" dt="2022-05-03T14:09:41.770" v="513" actId="113"/>
          <ac:spMkLst>
            <pc:docMk/>
            <pc:sldMk cId="2364156228" sldId="1388"/>
            <ac:spMk id="9" creationId="{57F656C9-403A-4659-B4F3-E65D6D2E7992}"/>
          </ac:spMkLst>
        </pc:spChg>
        <pc:picChg chg="add mod">
          <ac:chgData name="Ricardo Wiedenbrüg" userId="f6255419-7590-4ffb-b466-6b29da32cd37" providerId="ADAL" clId="{942568CD-72D8-4FDA-BC3E-B04C576FBDC9}" dt="2022-05-03T13:41:13.462" v="48" actId="14100"/>
          <ac:picMkLst>
            <pc:docMk/>
            <pc:sldMk cId="2364156228" sldId="1388"/>
            <ac:picMk id="7" creationId="{93669FDB-A74E-4F9F-81FC-0CAFBF3A769C}"/>
          </ac:picMkLst>
        </pc:picChg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2227160592" sldId="1390"/>
        </pc:sldMkLst>
      </pc:sldChg>
      <pc:sldChg chg="modSp add mod modClrScheme chgLayout">
        <pc:chgData name="Ricardo Wiedenbrüg" userId="f6255419-7590-4ffb-b466-6b29da32cd37" providerId="ADAL" clId="{942568CD-72D8-4FDA-BC3E-B04C576FBDC9}" dt="2022-05-03T13:49:31.018" v="88" actId="242"/>
        <pc:sldMkLst>
          <pc:docMk/>
          <pc:sldMk cId="1654811242" sldId="1391"/>
        </pc:sldMkLst>
        <pc:spChg chg="mod ord">
          <ac:chgData name="Ricardo Wiedenbrüg" userId="f6255419-7590-4ffb-b466-6b29da32cd37" providerId="ADAL" clId="{942568CD-72D8-4FDA-BC3E-B04C576FBDC9}" dt="2022-05-03T13:49:31.018" v="88" actId="242"/>
          <ac:spMkLst>
            <pc:docMk/>
            <pc:sldMk cId="1654811242" sldId="1391"/>
            <ac:spMk id="2" creationId="{AB4CB9CE-6221-40B0-AAC6-35C3EC91D7AD}"/>
          </ac:spMkLst>
        </pc:spChg>
        <pc:spChg chg="mod ord">
          <ac:chgData name="Ricardo Wiedenbrüg" userId="f6255419-7590-4ffb-b466-6b29da32cd37" providerId="ADAL" clId="{942568CD-72D8-4FDA-BC3E-B04C576FBDC9}" dt="2022-05-03T13:49:14.247" v="87" actId="20577"/>
          <ac:spMkLst>
            <pc:docMk/>
            <pc:sldMk cId="1654811242" sldId="1391"/>
            <ac:spMk id="4" creationId="{5055F63E-F612-48A3-8B1A-71F50B5556CC}"/>
          </ac:spMkLst>
        </pc:spChg>
        <pc:picChg chg="mod ord">
          <ac:chgData name="Ricardo Wiedenbrüg" userId="f6255419-7590-4ffb-b466-6b29da32cd37" providerId="ADAL" clId="{942568CD-72D8-4FDA-BC3E-B04C576FBDC9}" dt="2022-05-03T13:47:36.895" v="58" actId="1076"/>
          <ac:picMkLst>
            <pc:docMk/>
            <pc:sldMk cId="1654811242" sldId="1391"/>
            <ac:picMk id="8" creationId="{7EED864E-8E7D-495C-8E53-424EA4BE85B0}"/>
          </ac:picMkLst>
        </pc:pic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226355217" sldId="1391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474533975" sldId="1392"/>
        </pc:sldMkLst>
      </pc:sldChg>
      <pc:sldChg chg="modSp add mod modClrScheme chgLayout modNotesTx">
        <pc:chgData name="Ricardo Wiedenbrüg" userId="f6255419-7590-4ffb-b466-6b29da32cd37" providerId="ADAL" clId="{942568CD-72D8-4FDA-BC3E-B04C576FBDC9}" dt="2022-05-03T15:10:13.985" v="741" actId="20577"/>
        <pc:sldMkLst>
          <pc:docMk/>
          <pc:sldMk cId="4098403464" sldId="1392"/>
        </pc:sldMkLst>
        <pc:spChg chg="mod ord">
          <ac:chgData name="Ricardo Wiedenbrüg" userId="f6255419-7590-4ffb-b466-6b29da32cd37" providerId="ADAL" clId="{942568CD-72D8-4FDA-BC3E-B04C576FBDC9}" dt="2022-05-03T13:52:57.399" v="117" actId="1076"/>
          <ac:spMkLst>
            <pc:docMk/>
            <pc:sldMk cId="4098403464" sldId="1392"/>
            <ac:spMk id="2" creationId="{AB4CB9CE-6221-40B0-AAC6-35C3EC91D7AD}"/>
          </ac:spMkLst>
        </pc:spChg>
        <pc:spChg chg="mod ord">
          <ac:chgData name="Ricardo Wiedenbrüg" userId="f6255419-7590-4ffb-b466-6b29da32cd37" providerId="ADAL" clId="{942568CD-72D8-4FDA-BC3E-B04C576FBDC9}" dt="2022-05-03T15:10:13.985" v="741" actId="20577"/>
          <ac:spMkLst>
            <pc:docMk/>
            <pc:sldMk cId="4098403464" sldId="1392"/>
            <ac:spMk id="4" creationId="{5055F63E-F612-48A3-8B1A-71F50B5556CC}"/>
          </ac:spMkLst>
        </pc:spChg>
        <pc:picChg chg="mod">
          <ac:chgData name="Ricardo Wiedenbrüg" userId="f6255419-7590-4ffb-b466-6b29da32cd37" providerId="ADAL" clId="{942568CD-72D8-4FDA-BC3E-B04C576FBDC9}" dt="2022-05-03T13:53:16.902" v="121" actId="1076"/>
          <ac:picMkLst>
            <pc:docMk/>
            <pc:sldMk cId="4098403464" sldId="1392"/>
            <ac:picMk id="7" creationId="{E9B07477-2346-426B-8623-0AEE0785C05E}"/>
          </ac:picMkLst>
        </pc:picChg>
        <pc:picChg chg="mod">
          <ac:chgData name="Ricardo Wiedenbrüg" userId="f6255419-7590-4ffb-b466-6b29da32cd37" providerId="ADAL" clId="{942568CD-72D8-4FDA-BC3E-B04C576FBDC9}" dt="2022-05-03T13:53:26.469" v="123" actId="1076"/>
          <ac:picMkLst>
            <pc:docMk/>
            <pc:sldMk cId="4098403464" sldId="1392"/>
            <ac:picMk id="10" creationId="{D6D77FB7-6153-47AE-BB98-E428B31D862D}"/>
          </ac:picMkLst>
        </pc:picChg>
      </pc:sldChg>
      <pc:sldChg chg="delSp add mod modClrScheme chgLayout">
        <pc:chgData name="Ricardo Wiedenbrüg" userId="f6255419-7590-4ffb-b466-6b29da32cd37" providerId="ADAL" clId="{942568CD-72D8-4FDA-BC3E-B04C576FBDC9}" dt="2022-05-03T14:26:06.654" v="646" actId="700"/>
        <pc:sldMkLst>
          <pc:docMk/>
          <pc:sldMk cId="551384853" sldId="1393"/>
        </pc:sldMkLst>
        <pc:spChg chg="del">
          <ac:chgData name="Ricardo Wiedenbrüg" userId="f6255419-7590-4ffb-b466-6b29da32cd37" providerId="ADAL" clId="{942568CD-72D8-4FDA-BC3E-B04C576FBDC9}" dt="2022-05-03T14:26:06.654" v="646" actId="700"/>
          <ac:spMkLst>
            <pc:docMk/>
            <pc:sldMk cId="551384853" sldId="1393"/>
            <ac:spMk id="2" creationId="{351EDDB1-6B44-4174-8FEB-5201B0E886EE}"/>
          </ac:spMkLst>
        </pc:spChg>
        <pc:spChg chg="del">
          <ac:chgData name="Ricardo Wiedenbrüg" userId="f6255419-7590-4ffb-b466-6b29da32cd37" providerId="ADAL" clId="{942568CD-72D8-4FDA-BC3E-B04C576FBDC9}" dt="2022-05-03T14:26:06.654" v="646" actId="700"/>
          <ac:spMkLst>
            <pc:docMk/>
            <pc:sldMk cId="551384853" sldId="1393"/>
            <ac:spMk id="3" creationId="{C02D9EE0-3B5E-4029-A9AE-686455D74275}"/>
          </ac:spMkLst>
        </pc:sp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882887008" sldId="1393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915203439" sldId="1394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250230569" sldId="1395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877323665" sldId="1396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0" sldId="1400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1362442356" sldId="1401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3282627102" sldId="1402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3095509541" sldId="1403"/>
        </pc:sldMkLst>
      </pc:sldChg>
      <pc:sldChg chg="modSp add mod modClrScheme chgLayout">
        <pc:chgData name="Ricardo Wiedenbrüg" userId="f6255419-7590-4ffb-b466-6b29da32cd37" providerId="ADAL" clId="{942568CD-72D8-4FDA-BC3E-B04C576FBDC9}" dt="2022-05-03T14:33:13.328" v="712" actId="27636"/>
        <pc:sldMkLst>
          <pc:docMk/>
          <pc:sldMk cId="4122318234" sldId="1403"/>
        </pc:sldMkLst>
        <pc:spChg chg="mod ord">
          <ac:chgData name="Ricardo Wiedenbrüg" userId="f6255419-7590-4ffb-b466-6b29da32cd37" providerId="ADAL" clId="{942568CD-72D8-4FDA-BC3E-B04C576FBDC9}" dt="2022-05-03T14:31:37.556" v="688" actId="20577"/>
          <ac:spMkLst>
            <pc:docMk/>
            <pc:sldMk cId="4122318234" sldId="1403"/>
            <ac:spMk id="2" creationId="{B7899AB4-1447-43CC-9652-6D6CF62B5326}"/>
          </ac:spMkLst>
        </pc:spChg>
        <pc:spChg chg="mod ord">
          <ac:chgData name="Ricardo Wiedenbrüg" userId="f6255419-7590-4ffb-b466-6b29da32cd37" providerId="ADAL" clId="{942568CD-72D8-4FDA-BC3E-B04C576FBDC9}" dt="2022-05-03T14:33:13.328" v="712" actId="27636"/>
          <ac:spMkLst>
            <pc:docMk/>
            <pc:sldMk cId="4122318234" sldId="1403"/>
            <ac:spMk id="3" creationId="{BFC59131-82B9-46A4-91CE-9BCD8004E74E}"/>
          </ac:spMkLst>
        </pc:spChg>
        <pc:spChg chg="mod ord">
          <ac:chgData name="Ricardo Wiedenbrüg" userId="f6255419-7590-4ffb-b466-6b29da32cd37" providerId="ADAL" clId="{942568CD-72D8-4FDA-BC3E-B04C576FBDC9}" dt="2022-05-03T14:31:12.551" v="649" actId="700"/>
          <ac:spMkLst>
            <pc:docMk/>
            <pc:sldMk cId="4122318234" sldId="1403"/>
            <ac:spMk id="4" creationId="{D0706DC4-6B80-4453-9101-0407565F57CA}"/>
          </ac:spMkLst>
        </pc:spChg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39682515" sldId="1404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4251549775" sldId="1405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3641260821" sldId="1412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2185641720" sldId="1413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1690467200" sldId="1414"/>
        </pc:sldMkLst>
      </pc:sldChg>
      <pc:sldChg chg="add del">
        <pc:chgData name="Ricardo Wiedenbrüg" userId="f6255419-7590-4ffb-b466-6b29da32cd37" providerId="ADAL" clId="{942568CD-72D8-4FDA-BC3E-B04C576FBDC9}" dt="2022-05-03T10:30:41.380" v="3" actId="47"/>
        <pc:sldMkLst>
          <pc:docMk/>
          <pc:sldMk cId="1756627073" sldId="1415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4117254124" sldId="1419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557531070" sldId="1420"/>
        </pc:sldMkLst>
      </pc:sldChg>
      <pc:sldChg chg="del">
        <pc:chgData name="Ricardo Wiedenbrüg" userId="f6255419-7590-4ffb-b466-6b29da32cd37" providerId="ADAL" clId="{942568CD-72D8-4FDA-BC3E-B04C576FBDC9}" dt="2022-05-03T10:30:48.921" v="4" actId="47"/>
        <pc:sldMkLst>
          <pc:docMk/>
          <pc:sldMk cId="3069480929" sldId="1421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32411581" sldId="1422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782099100" sldId="1424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056034785" sldId="1425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2666918504" sldId="1426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4211973114" sldId="1427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067308798" sldId="1428"/>
        </pc:sldMkLst>
      </pc:sldChg>
      <pc:sldChg chg="del">
        <pc:chgData name="Ricardo Wiedenbrüg" userId="f6255419-7590-4ffb-b466-6b29da32cd37" providerId="ADAL" clId="{942568CD-72D8-4FDA-BC3E-B04C576FBDC9}" dt="2022-05-03T10:31:00.398" v="5" actId="47"/>
        <pc:sldMkLst>
          <pc:docMk/>
          <pc:sldMk cId="3062201750" sldId="1429"/>
        </pc:sldMkLst>
      </pc:sldChg>
      <pc:sldMasterChg chg="addSldLayout delSldLayout">
        <pc:chgData name="Ricardo Wiedenbrüg" userId="f6255419-7590-4ffb-b466-6b29da32cd37" providerId="ADAL" clId="{942568CD-72D8-4FDA-BC3E-B04C576FBDC9}" dt="2022-05-03T10:31:53.710" v="10" actId="2696"/>
        <pc:sldMasterMkLst>
          <pc:docMk/>
          <pc:sldMasterMk cId="0" sldId="2147483648"/>
        </pc:sldMasterMkLst>
        <pc:sldLayoutChg chg="del">
          <pc:chgData name="Ricardo Wiedenbrüg" userId="f6255419-7590-4ffb-b466-6b29da32cd37" providerId="ADAL" clId="{942568CD-72D8-4FDA-BC3E-B04C576FBDC9}" dt="2022-05-03T10:31:00.398" v="5" actId="47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Ricardo Wiedenbrüg" userId="f6255419-7590-4ffb-b466-6b29da32cd37" providerId="ADAL" clId="{942568CD-72D8-4FDA-BC3E-B04C576FBDC9}" dt="2022-05-03T10:31:53.710" v="10" actId="2696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Ricardo Wiedenbrüg" userId="f6255419-7590-4ffb-b466-6b29da32cd37" providerId="ADAL" clId="{942568CD-72D8-4FDA-BC3E-B04C576FBDC9}" dt="2022-05-03T10:31:00.398" v="5" actId="47"/>
          <pc:sldLayoutMkLst>
            <pc:docMk/>
            <pc:sldMasterMk cId="0" sldId="2147483648"/>
            <pc:sldLayoutMk cId="1951019957" sldId="2147483664"/>
          </pc:sldLayoutMkLst>
        </pc:sldLayoutChg>
        <pc:sldLayoutChg chg="del">
          <pc:chgData name="Ricardo Wiedenbrüg" userId="f6255419-7590-4ffb-b466-6b29da32cd37" providerId="ADAL" clId="{942568CD-72D8-4FDA-BC3E-B04C576FBDC9}" dt="2022-05-03T10:31:00.398" v="5" actId="47"/>
          <pc:sldLayoutMkLst>
            <pc:docMk/>
            <pc:sldMasterMk cId="0" sldId="2147483648"/>
            <pc:sldLayoutMk cId="436363327" sldId="2147483665"/>
          </pc:sldLayoutMkLst>
        </pc:sldLayoutChg>
      </pc:sldMasterChg>
      <pc:sldMasterChg chg="delSldLayout">
        <pc:chgData name="Ricardo Wiedenbrüg" userId="f6255419-7590-4ffb-b466-6b29da32cd37" providerId="ADAL" clId="{942568CD-72D8-4FDA-BC3E-B04C576FBDC9}" dt="2022-05-03T14:10:18.232" v="517" actId="47"/>
        <pc:sldMasterMkLst>
          <pc:docMk/>
          <pc:sldMasterMk cId="4166317129" sldId="2147483710"/>
        </pc:sldMasterMkLst>
        <pc:sldLayoutChg chg="del">
          <pc:chgData name="Ricardo Wiedenbrüg" userId="f6255419-7590-4ffb-b466-6b29da32cd37" providerId="ADAL" clId="{942568CD-72D8-4FDA-BC3E-B04C576FBDC9}" dt="2022-05-03T14:10:18.232" v="517" actId="47"/>
          <pc:sldLayoutMkLst>
            <pc:docMk/>
            <pc:sldMasterMk cId="4166317129" sldId="2147483710"/>
            <pc:sldLayoutMk cId="2943263571" sldId="2147483768"/>
          </pc:sldLayoutMkLst>
        </pc:sldLayoutChg>
      </pc:sldMasterChg>
      <pc:sldMasterChg chg="delSldLayout">
        <pc:chgData name="Ricardo Wiedenbrüg" userId="f6255419-7590-4ffb-b466-6b29da32cd37" providerId="ADAL" clId="{942568CD-72D8-4FDA-BC3E-B04C576FBDC9}" dt="2022-05-03T14:16:06.225" v="550" actId="47"/>
        <pc:sldMasterMkLst>
          <pc:docMk/>
          <pc:sldMasterMk cId="1955342437" sldId="2147483734"/>
        </pc:sldMasterMkLst>
        <pc:sldLayoutChg chg="del">
          <pc:chgData name="Ricardo Wiedenbrüg" userId="f6255419-7590-4ffb-b466-6b29da32cd37" providerId="ADAL" clId="{942568CD-72D8-4FDA-BC3E-B04C576FBDC9}" dt="2022-05-03T14:16:06.225" v="550" actId="47"/>
          <pc:sldLayoutMkLst>
            <pc:docMk/>
            <pc:sldMasterMk cId="1955342437" sldId="2147483734"/>
            <pc:sldLayoutMk cId="2835167657" sldId="2147483766"/>
          </pc:sldLayoutMkLst>
        </pc:sldLayoutChg>
        <pc:sldLayoutChg chg="del">
          <pc:chgData name="Ricardo Wiedenbrüg" userId="f6255419-7590-4ffb-b466-6b29da32cd37" providerId="ADAL" clId="{942568CD-72D8-4FDA-BC3E-B04C576FBDC9}" dt="2022-05-03T14:16:06.225" v="550" actId="47"/>
          <pc:sldLayoutMkLst>
            <pc:docMk/>
            <pc:sldMasterMk cId="1955342437" sldId="2147483734"/>
            <pc:sldLayoutMk cId="4254422559" sldId="2147483767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31T10:03:56.446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43 0 8156,'-19'9'0,"5"8"0,7 11 0,5 11 0,2 10 0,2 5 0,5 4 0,7 3 0,5 2 0,2 0 289,0 0 0,7-7 0,0 0 0,-3 2 0,-1 3 0,-1 2 0,3-2 0,4-5 0,0-7 0,3-3 1732,0 3-1793,2-4 1,4 6-1,-1-9 1,-3 0-48,2 0 0,3 0 1,2 0-1,-3 0-41,-4 0 0,5 9 0,-5 5 0,5 5-13,2 2 1,-3 7 0,-1 0-1,-3 0 15,2 2 1,3 1 0,2 8 0,0-1 5,0-1 1,2 7-1,3-9 1,2 5-80,-3 2 0,-20-39 0,0 1 0,-2-1 0,1 1 0,-1-1 1,1 1 5,0 1 1,1-1-1,18 41 1,-19-42 0,-1 1-1,21 40 16,-3-2 0,0 2 0,0 3 0,-21-44 0,0 1 30,21 43 1,-7 4-1,0-2 1,2-3 19,3-1 1,2-10 0,0 0 0,0 0 3,0-3 0,0 6 0,2-6 1,3 3-47,2 3 0,0 4 1,-5-14-1,3 0-45,2 2 0,0-14 0,-5 5 0,3-2-73,1 0 1,-1 2-1,-10 0 1,-2 0 95,3 0 1,-6-3 0,1-1 0,-3-6-148,-4-1 0,0-3 0,-1-7 1,3-3-924,-2-4 1,-5-4-1,-5-10-1746,-2 0 0,-2-14 2739,2-14 0,-14-24 0,-12-22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31T10:03:57.237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106 7724 7693,'-28'-14'0,"0"0"169,2-3 1,12 6 0,7-3 0,5-3-38,2-1 0,9-3 0,5-3 0,2-4 32,-2-7 1,12-4 0,-5-6 0,2-1 227,1-3 1,4-12-1,4-2 1,6-14-118,6-12 1,-16 40 0,0-2-1,0-6 1,0-3 0,2-2-1,1-2-113,0 0 0,1 0 1,2-3-1,2-1 1,0-1-1,0 0 0,1-1 1,1 0-198,1-1 1,1 0-1,4-6 1,1 0-1,1 5 1,1 1-1,1-1 1,0 0 82,1-4 0,2 0 0,4-5 0,2-1 1,-18 24-1,1-1 0,0 1 0,1 0 1,0 0-1,1 1-3,-1 0 0,1 1 0,1-1 0,2-1 0,1-1 0,0 1 0,3-2 0,0 0 0,0 0 0,2 0 0,1-1 0,-1 0-147,0 0 0,-1 0 0,1-1 0,4-3 0,2-1 0,-1 1 0,-4 3 0,0 1 0,0 0 0,2-1 0,-1 1 0,1-1 123,1 0 0,0-1 1,1 2-1,-2 4 1,1 1-1,-1 1 0,0 0 1,0 2-1,-1 0 1,-2 2-1,0 1 0,-1 1 50,21-21 1,0 0 0,0 2 0,0 1 0,-3 4 0,0 0 0,-1 1 0,-1 0-143,-2 3 1,0-1-1,4 1 1,-1-1-1,-6 5 1,-3 1-1,1 0 1,-1 0 3,1 0 1,-1-1-1,0-3 1,0-1 0,5 1-1,0-1 1,0 0 0,-2-1-71,-1 1 0,-1-3 1,2-5-1,-1-1 1,-3 5-1,-2 0 0,0-1 1,0-1-98,-1 1 0,-1 0 1,-5 2-1,-2 0 1,-3 3-1,-2-1 0,-5 5 1,-2 1-96,-4 3 0,-2 1 0,14-27 0,-14 19 1,-7 11-287,-7 15 0,-9 8 615,-19 10 0,-3 10 0,-18 18 0,0 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0774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Raise your hand.</a:t>
            </a:r>
          </a:p>
          <a:p>
            <a:r>
              <a:rPr lang="en-GB" dirty="0"/>
              <a:t>I realize latest since COVID that most go “3”</a:t>
            </a:r>
          </a:p>
          <a:p>
            <a:r>
              <a:rPr lang="en-GB" dirty="0"/>
              <a:t>That leads into the Adaptability Paradox</a:t>
            </a:r>
          </a:p>
        </p:txBody>
      </p:sp>
    </p:spTree>
    <p:extLst>
      <p:ext uri="{BB962C8B-B14F-4D97-AF65-F5344CB8AC3E}">
        <p14:creationId xmlns:p14="http://schemas.microsoft.com/office/powerpoint/2010/main" val="642426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14 </a:t>
            </a:r>
            <a:r>
              <a:rPr lang="de-DE" err="1"/>
              <a:t>Years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research</a:t>
            </a:r>
            <a:r>
              <a:rPr lang="de-DE"/>
              <a:t>, 120 </a:t>
            </a:r>
            <a:r>
              <a:rPr lang="de-DE" err="1"/>
              <a:t>studies</a:t>
            </a:r>
            <a:r>
              <a:rPr lang="de-DE"/>
              <a:t>, </a:t>
            </a:r>
            <a:r>
              <a:rPr lang="de-DE" err="1"/>
              <a:t>interviews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CEOs</a:t>
            </a:r>
          </a:p>
        </p:txBody>
      </p:sp>
    </p:spTree>
    <p:extLst>
      <p:ext uri="{BB962C8B-B14F-4D97-AF65-F5344CB8AC3E}">
        <p14:creationId xmlns:p14="http://schemas.microsoft.com/office/powerpoint/2010/main" val="3158331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findings</a:t>
            </a:r>
            <a:r>
              <a:rPr lang="de-DE" dirty="0"/>
              <a:t> </a:t>
            </a:r>
            <a:r>
              <a:rPr lang="de-DE" dirty="0" err="1"/>
              <a:t>concerning</a:t>
            </a:r>
            <a:r>
              <a:rPr lang="de-DE" dirty="0"/>
              <a:t> </a:t>
            </a:r>
            <a:r>
              <a:rPr lang="de-DE" dirty="0" err="1"/>
              <a:t>deeds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strategies</a:t>
            </a:r>
            <a:endParaRPr lang="de-DE" dirty="0"/>
          </a:p>
          <a:p>
            <a:r>
              <a:rPr lang="de-DE" dirty="0"/>
              <a:t>But a </a:t>
            </a:r>
            <a:r>
              <a:rPr lang="de-DE" dirty="0" err="1"/>
              <a:t>common</a:t>
            </a:r>
            <a:r>
              <a:rPr lang="de-DE" dirty="0"/>
              <a:t> </a:t>
            </a:r>
            <a:r>
              <a:rPr lang="de-DE" dirty="0" err="1"/>
              <a:t>denomiator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comes</a:t>
            </a:r>
            <a:r>
              <a:rPr lang="de-DE" dirty="0"/>
              <a:t> to </a:t>
            </a:r>
            <a:r>
              <a:rPr lang="de-DE" dirty="0" err="1"/>
              <a:t>attitudes</a:t>
            </a:r>
            <a:endParaRPr lang="de-DE" dirty="0"/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dinner</a:t>
            </a:r>
            <a:r>
              <a:rPr lang="de-DE" dirty="0"/>
              <a:t>:</a:t>
            </a:r>
          </a:p>
          <a:p>
            <a:pPr marL="0" indent="0" defTabSz="886966">
              <a:spcBef>
                <a:spcPts val="400"/>
              </a:spcBef>
              <a:buSzTx/>
              <a:buFontTx/>
              <a:buNone/>
              <a:defRPr sz="2000" b="1">
                <a:solidFill>
                  <a:srgbClr val="FF401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dirty="0"/>
              <a:t>Causal logic dinner</a:t>
            </a:r>
            <a:endParaRPr lang="en-US" dirty="0">
              <a:solidFill>
                <a:srgbClr val="022256"/>
              </a:solidFill>
            </a:endParaRPr>
          </a:p>
          <a:p>
            <a:pPr marL="0" indent="0" defTabSz="886966">
              <a:spcBef>
                <a:spcPts val="400"/>
              </a:spcBef>
              <a:buSzTx/>
              <a:buFontTx/>
              <a:buNone/>
              <a:defRPr sz="20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b="0" dirty="0"/>
              <a:t>It begins with a pre-set goal, a given menu and focuses on selecting between effective ways to prepare the effect (meal) </a:t>
            </a:r>
          </a:p>
          <a:p>
            <a:pPr defTabSz="886966">
              <a:spcBef>
                <a:spcPts val="400"/>
              </a:spcBef>
              <a:defRPr sz="2000" b="1">
                <a:solidFill>
                  <a:srgbClr val="3A87FE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en-US" b="0" dirty="0"/>
          </a:p>
          <a:p>
            <a:pPr defTabSz="886966">
              <a:spcBef>
                <a:spcPts val="400"/>
              </a:spcBef>
              <a:defRPr sz="2000" b="1">
                <a:solidFill>
                  <a:srgbClr val="3A87F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dirty="0" err="1"/>
              <a:t>Effectal</a:t>
            </a:r>
            <a:r>
              <a:rPr lang="en-US" dirty="0"/>
              <a:t> logic dinner</a:t>
            </a:r>
          </a:p>
          <a:p>
            <a:pPr defTabSz="886966">
              <a:spcBef>
                <a:spcPts val="400"/>
              </a:spcBef>
              <a:defRPr sz="20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en-US" dirty="0"/>
          </a:p>
          <a:p>
            <a:pPr defTabSz="886966">
              <a:spcBef>
                <a:spcPts val="400"/>
              </a:spcBef>
              <a:defRPr sz="20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b="0" dirty="0"/>
              <a:t>It begins with given means (ingredients and utensils) and focuses on preparing one of the many possible desirable effects (meals)  with them</a:t>
            </a:r>
          </a:p>
          <a:p>
            <a:pPr marL="0" indent="0" defTabSz="886966">
              <a:spcBef>
                <a:spcPts val="400"/>
              </a:spcBef>
              <a:buSzTx/>
              <a:buFontTx/>
              <a:buNone/>
              <a:defRPr sz="20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4144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to I </a:t>
            </a:r>
            <a:r>
              <a:rPr lang="de-DE" dirty="0" err="1"/>
              <a:t>have</a:t>
            </a:r>
            <a:r>
              <a:rPr lang="de-DE" dirty="0"/>
              <a:t> at </a:t>
            </a:r>
            <a:r>
              <a:rPr lang="de-DE" dirty="0" err="1"/>
              <a:t>hand</a:t>
            </a:r>
            <a:r>
              <a:rPr lang="de-DE" dirty="0"/>
              <a:t> in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organization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founder</a:t>
            </a:r>
            <a:r>
              <a:rPr lang="de-DE" dirty="0"/>
              <a:t>/</a:t>
            </a:r>
            <a:r>
              <a:rPr lang="de-DE" dirty="0" err="1"/>
              <a:t>start-up</a:t>
            </a:r>
            <a:r>
              <a:rPr lang="de-DE" dirty="0"/>
              <a:t>?</a:t>
            </a:r>
          </a:p>
          <a:p>
            <a:r>
              <a:rPr lang="de-DE" dirty="0" err="1"/>
              <a:t>Metaphor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fridge</a:t>
            </a:r>
            <a:r>
              <a:rPr lang="de-DE" dirty="0"/>
              <a:t>. (</a:t>
            </a:r>
            <a:r>
              <a:rPr lang="de-DE" dirty="0" err="1"/>
              <a:t>or</a:t>
            </a:r>
            <a:r>
              <a:rPr lang="de-DE" dirty="0"/>
              <a:t> „</a:t>
            </a:r>
            <a:r>
              <a:rPr lang="de-DE" dirty="0" err="1"/>
              <a:t>bird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hand</a:t>
            </a:r>
            <a:r>
              <a:rPr lang="de-DE" dirty="0"/>
              <a:t>“)</a:t>
            </a:r>
          </a:p>
          <a:p>
            <a:r>
              <a:rPr lang="de-DE" dirty="0"/>
              <a:t>Identity (</a:t>
            </a:r>
            <a:r>
              <a:rPr lang="de-DE" dirty="0" err="1"/>
              <a:t>what</a:t>
            </a:r>
            <a:r>
              <a:rPr lang="de-DE" dirty="0"/>
              <a:t> do I like,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motivates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ideas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dreams</a:t>
            </a:r>
            <a:r>
              <a:rPr lang="de-DE" dirty="0"/>
              <a:t> do I </a:t>
            </a:r>
            <a:r>
              <a:rPr lang="de-DE" dirty="0" err="1"/>
              <a:t>have</a:t>
            </a:r>
            <a:r>
              <a:rPr lang="de-DE" dirty="0"/>
              <a:t>?</a:t>
            </a:r>
          </a:p>
          <a:p>
            <a:r>
              <a:rPr lang="de-DE" dirty="0" err="1"/>
              <a:t>Competences</a:t>
            </a:r>
            <a:r>
              <a:rPr lang="de-DE" dirty="0"/>
              <a:t>: </a:t>
            </a:r>
            <a:r>
              <a:rPr lang="de-DE" dirty="0" err="1"/>
              <a:t>knowledge</a:t>
            </a:r>
            <a:r>
              <a:rPr lang="de-DE" dirty="0"/>
              <a:t>, </a:t>
            </a:r>
            <a:r>
              <a:rPr lang="de-DE" dirty="0" err="1"/>
              <a:t>experience</a:t>
            </a:r>
            <a:r>
              <a:rPr lang="de-DE" dirty="0"/>
              <a:t>, </a:t>
            </a:r>
            <a:r>
              <a:rPr lang="de-DE" dirty="0" err="1"/>
              <a:t>machines</a:t>
            </a:r>
            <a:r>
              <a:rPr lang="de-DE" dirty="0"/>
              <a:t>, </a:t>
            </a:r>
            <a:r>
              <a:rPr lang="de-DE" dirty="0" err="1"/>
              <a:t>finances</a:t>
            </a:r>
            <a:r>
              <a:rPr lang="de-DE" dirty="0"/>
              <a:t>, </a:t>
            </a:r>
            <a:r>
              <a:rPr lang="de-DE" dirty="0" err="1"/>
              <a:t>services</a:t>
            </a:r>
            <a:endParaRPr lang="de-DE" dirty="0"/>
          </a:p>
          <a:p>
            <a:r>
              <a:rPr lang="de-DE" dirty="0" err="1"/>
              <a:t>Contacts</a:t>
            </a:r>
            <a:r>
              <a:rPr lang="de-DE" dirty="0"/>
              <a:t>: </a:t>
            </a:r>
            <a:r>
              <a:rPr lang="de-DE" dirty="0" err="1"/>
              <a:t>whom</a:t>
            </a:r>
            <a:r>
              <a:rPr lang="de-DE" dirty="0"/>
              <a:t> do I </a:t>
            </a:r>
            <a:r>
              <a:rPr lang="de-DE" dirty="0" err="1"/>
              <a:t>know</a:t>
            </a:r>
            <a:r>
              <a:rPr lang="de-DE" dirty="0"/>
              <a:t> I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contact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811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Sweden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2C224-3235-4E73-8AFB-C15BCC70210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665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Conventional</a:t>
            </a:r>
            <a:r>
              <a:rPr lang="de-DE"/>
              <a:t> Innovation</a:t>
            </a:r>
          </a:p>
          <a:p>
            <a:pPr marL="228600" indent="-228600">
              <a:buAutoNum type="arabicPeriod"/>
            </a:pPr>
            <a:r>
              <a:rPr lang="de-DE"/>
              <a:t>Needs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future</a:t>
            </a:r>
            <a:r>
              <a:rPr lang="de-DE"/>
              <a:t> </a:t>
            </a:r>
            <a:r>
              <a:rPr lang="de-DE" err="1"/>
              <a:t>customers</a:t>
            </a:r>
            <a:endParaRPr lang="de-DE"/>
          </a:p>
          <a:p>
            <a:pPr marL="228600" indent="-228600">
              <a:buAutoNum type="arabicPeriod"/>
            </a:pPr>
            <a:r>
              <a:rPr lang="de-DE"/>
              <a:t>New </a:t>
            </a:r>
            <a:r>
              <a:rPr lang="de-DE" err="1"/>
              <a:t>ideas</a:t>
            </a:r>
            <a:r>
              <a:rPr lang="de-DE"/>
              <a:t> for </a:t>
            </a:r>
            <a:r>
              <a:rPr lang="de-DE" err="1"/>
              <a:t>my</a:t>
            </a:r>
            <a:r>
              <a:rPr lang="de-DE"/>
              <a:t> </a:t>
            </a:r>
            <a:r>
              <a:rPr lang="de-DE" err="1"/>
              <a:t>products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services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tomorrow</a:t>
            </a:r>
            <a:endParaRPr lang="de-DE"/>
          </a:p>
          <a:p>
            <a:pPr marL="228600" indent="-228600">
              <a:buAutoNum type="arabicPeriod"/>
            </a:pPr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customers</a:t>
            </a:r>
            <a:r>
              <a:rPr lang="de-DE"/>
              <a:t> for </a:t>
            </a:r>
            <a:r>
              <a:rPr lang="de-DE" err="1"/>
              <a:t>these</a:t>
            </a:r>
            <a:r>
              <a:rPr lang="de-DE"/>
              <a:t> </a:t>
            </a:r>
            <a:r>
              <a:rPr lang="de-DE" err="1"/>
              <a:t>products</a:t>
            </a:r>
            <a:endParaRPr lang="de-DE"/>
          </a:p>
          <a:p>
            <a:pPr marL="228600" indent="-228600">
              <a:buAutoNum type="arabicPeriod"/>
            </a:pPr>
            <a:r>
              <a:rPr lang="de-DE" err="1"/>
              <a:t>What</a:t>
            </a:r>
            <a:r>
              <a:rPr lang="de-DE"/>
              <a:t> do I </a:t>
            </a:r>
            <a:r>
              <a:rPr lang="de-DE" err="1"/>
              <a:t>need</a:t>
            </a:r>
            <a:r>
              <a:rPr lang="de-DE"/>
              <a:t> to </a:t>
            </a:r>
            <a:r>
              <a:rPr lang="de-DE" err="1"/>
              <a:t>generate</a:t>
            </a:r>
            <a:r>
              <a:rPr lang="de-DE"/>
              <a:t> </a:t>
            </a:r>
            <a:r>
              <a:rPr lang="de-DE" err="1"/>
              <a:t>these</a:t>
            </a:r>
            <a:r>
              <a:rPr lang="de-DE"/>
              <a:t> </a:t>
            </a:r>
            <a:r>
              <a:rPr lang="de-DE" err="1"/>
              <a:t>ideas</a:t>
            </a:r>
            <a:r>
              <a:rPr lang="de-DE"/>
              <a:t>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2751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Many </a:t>
            </a:r>
            <a:r>
              <a:rPr lang="de-DE" err="1"/>
              <a:t>Ideas</a:t>
            </a:r>
            <a:r>
              <a:rPr lang="de-DE"/>
              <a:t> </a:t>
            </a:r>
            <a:r>
              <a:rPr lang="de-DE" err="1"/>
              <a:t>coming</a:t>
            </a:r>
            <a:r>
              <a:rPr lang="de-DE"/>
              <a:t> from </a:t>
            </a:r>
            <a:r>
              <a:rPr lang="de-DE" err="1"/>
              <a:t>my</a:t>
            </a:r>
            <a:r>
              <a:rPr lang="de-DE"/>
              <a:t> </a:t>
            </a:r>
            <a:r>
              <a:rPr lang="de-DE" err="1"/>
              <a:t>means</a:t>
            </a:r>
            <a:endParaRPr lang="de-DE"/>
          </a:p>
          <a:p>
            <a:r>
              <a:rPr lang="de-DE"/>
              <a:t>THEN find </a:t>
            </a:r>
            <a:r>
              <a:rPr lang="de-DE" err="1"/>
              <a:t>target</a:t>
            </a:r>
            <a:r>
              <a:rPr lang="de-DE"/>
              <a:t> </a:t>
            </a:r>
            <a:r>
              <a:rPr lang="de-DE" err="1"/>
              <a:t>customer</a:t>
            </a:r>
            <a:r>
              <a:rPr lang="de-DE"/>
              <a:t> </a:t>
            </a:r>
            <a:r>
              <a:rPr lang="de-DE" err="1"/>
              <a:t>groups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needs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met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these</a:t>
            </a:r>
            <a:r>
              <a:rPr lang="de-DE"/>
              <a:t> </a:t>
            </a:r>
            <a:r>
              <a:rPr lang="de-DE" err="1"/>
              <a:t>ideas</a:t>
            </a:r>
            <a:r>
              <a:rPr lang="de-DE"/>
              <a:t>/</a:t>
            </a:r>
            <a:r>
              <a:rPr lang="de-DE" err="1"/>
              <a:t>services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323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Surprising</a:t>
            </a:r>
            <a:r>
              <a:rPr lang="de-DE"/>
              <a:t> </a:t>
            </a:r>
            <a:r>
              <a:rPr lang="de-DE" err="1"/>
              <a:t>changes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</a:t>
            </a:r>
            <a:r>
              <a:rPr lang="de-DE" b="1" err="1"/>
              <a:t>circumstances</a:t>
            </a:r>
            <a:endParaRPr lang="de-DE" b="1"/>
          </a:p>
          <a:p>
            <a:r>
              <a:rPr lang="de-DE"/>
              <a:t>Disruptive </a:t>
            </a:r>
            <a:r>
              <a:rPr lang="de-DE" err="1"/>
              <a:t>changes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market</a:t>
            </a:r>
            <a:endParaRPr lang="de-DE"/>
          </a:p>
          <a:p>
            <a:r>
              <a:rPr lang="de-DE" err="1"/>
              <a:t>Reorganization</a:t>
            </a:r>
            <a:endParaRPr lang="de-DE"/>
          </a:p>
          <a:p>
            <a:r>
              <a:rPr lang="de-DE"/>
              <a:t>Change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investor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boss</a:t>
            </a:r>
            <a:endParaRPr lang="de-DE"/>
          </a:p>
          <a:p>
            <a:endParaRPr lang="de-DE"/>
          </a:p>
          <a:p>
            <a:r>
              <a:rPr lang="en-US" b="0" i="0">
                <a:solidFill>
                  <a:srgbClr val="4D5156"/>
                </a:solidFill>
                <a:effectLst/>
                <a:latin typeface="Montserrat"/>
              </a:rPr>
              <a:t>When life gives you lemons, make lemonade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804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/>
              <a:t>How much can I bear? Invest, what you can afford to lose</a:t>
            </a:r>
          </a:p>
          <a:p>
            <a:r>
              <a:rPr lang="en-US" noProof="0"/>
              <a:t>That protects me from loosing it all in case of failure</a:t>
            </a:r>
          </a:p>
          <a:p>
            <a:r>
              <a:rPr lang="en-US" b="0" i="0" noProof="0">
                <a:solidFill>
                  <a:srgbClr val="4D5156"/>
                </a:solidFill>
                <a:effectLst/>
                <a:latin typeface="Montserrat"/>
              </a:rPr>
              <a:t>Should I fail, I fail fast(er) and without unbearable financial or emotional pain.</a:t>
            </a:r>
          </a:p>
          <a:p>
            <a:endParaRPr lang="en-US" noProof="0"/>
          </a:p>
          <a:p>
            <a:r>
              <a:rPr lang="en-US" b="0" i="0" noProof="0">
                <a:solidFill>
                  <a:srgbClr val="1A1A1A"/>
                </a:solidFill>
                <a:effectLst/>
                <a:latin typeface="OpenSans"/>
              </a:rPr>
              <a:t>As an employee or </a:t>
            </a:r>
            <a:r>
              <a:rPr lang="en-US" b="0" i="0">
                <a:solidFill>
                  <a:srgbClr val="1A1A1A"/>
                </a:solidFill>
                <a:effectLst/>
                <a:latin typeface="OpenSans"/>
              </a:rPr>
              <a:t>middle manager: how much innovation may I drive without risking my position?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4860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9011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noProof="0">
                <a:solidFill>
                  <a:srgbClr val="1A1A1A"/>
                </a:solidFill>
                <a:effectLst/>
                <a:latin typeface="OpenSans"/>
              </a:rPr>
              <a:t>Do not keep the idea in secret! But share it with many others</a:t>
            </a:r>
          </a:p>
          <a:p>
            <a:endParaRPr lang="en-US" b="0" i="0" noProof="0">
              <a:solidFill>
                <a:srgbClr val="1A1A1A"/>
              </a:solidFill>
              <a:effectLst/>
              <a:latin typeface="OpenSans"/>
            </a:endParaRPr>
          </a:p>
          <a:p>
            <a:r>
              <a:rPr lang="en-US" b="0" i="0" noProof="0">
                <a:solidFill>
                  <a:srgbClr val="1A1A1A"/>
                </a:solidFill>
                <a:effectLst/>
                <a:latin typeface="OpenSans"/>
              </a:rPr>
              <a:t>Partners bring along their own means and ideas about new goals of the innovation</a:t>
            </a:r>
          </a:p>
          <a:p>
            <a:r>
              <a:rPr lang="en-US" b="0" i="0" noProof="0">
                <a:solidFill>
                  <a:srgbClr val="1A1A1A"/>
                </a:solidFill>
                <a:effectLst/>
                <a:latin typeface="OpenSans"/>
              </a:rPr>
              <a:t>-&gt; go back to „what can we do with what we have“</a:t>
            </a:r>
          </a:p>
          <a:p>
            <a:endParaRPr lang="en-US" b="0" i="0" noProof="0">
              <a:solidFill>
                <a:srgbClr val="1A1A1A"/>
              </a:solidFill>
              <a:effectLst/>
              <a:latin typeface="OpenSans"/>
            </a:endParaRPr>
          </a:p>
          <a:p>
            <a:r>
              <a:rPr lang="en-US" b="0" i="0" noProof="0">
                <a:solidFill>
                  <a:srgbClr val="1A1A1A"/>
                </a:solidFill>
                <a:effectLst/>
                <a:latin typeface="OpenSans"/>
              </a:rPr>
              <a:t>Be </a:t>
            </a:r>
            <a:r>
              <a:rPr lang="en-US" b="0" i="0">
                <a:solidFill>
                  <a:srgbClr val="1A1A1A"/>
                </a:solidFill>
                <a:effectLst/>
                <a:latin typeface="OpenSans"/>
              </a:rPr>
              <a:t>prepared to accept that the final product or service will look different than you expected before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501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PILOT IN THE PLANE PRINCIPLE</a:t>
            </a:r>
          </a:p>
        </p:txBody>
      </p:sp>
    </p:spTree>
    <p:extLst>
      <p:ext uri="{BB962C8B-B14F-4D97-AF65-F5344CB8AC3E}">
        <p14:creationId xmlns:p14="http://schemas.microsoft.com/office/powerpoint/2010/main" val="3949402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/>
              <a:t>The more room these 4 principles gain, the less stress individuals and the organization suffer</a:t>
            </a:r>
          </a:p>
          <a:p>
            <a:r>
              <a:rPr lang="en-US" noProof="0"/>
              <a:t>This pays into the resilience of the organization</a:t>
            </a:r>
          </a:p>
          <a:p>
            <a:endParaRPr lang="en-US" noProof="0"/>
          </a:p>
          <a:p>
            <a:r>
              <a:rPr lang="en-US" noProof="0"/>
              <a:t>Shall we switch from conventional innovation to Effectuation in every case?</a:t>
            </a:r>
          </a:p>
          <a:p>
            <a:r>
              <a:rPr lang="en-US" noProof="0"/>
              <a:t>NO</a:t>
            </a:r>
            <a:r>
              <a:rPr lang="de-DE"/>
              <a:t>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5538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to </a:t>
            </a:r>
            <a:r>
              <a:rPr lang="de-DE" dirty="0" err="1"/>
              <a:t>foresee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future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to </a:t>
            </a:r>
            <a:r>
              <a:rPr lang="de-DE" dirty="0" err="1"/>
              <a:t>creat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(</a:t>
            </a:r>
            <a:r>
              <a:rPr lang="de-DE" dirty="0" err="1"/>
              <a:t>P.Drucker</a:t>
            </a:r>
            <a:r>
              <a:rPr lang="de-DE" dirty="0"/>
              <a:t>)</a:t>
            </a:r>
          </a:p>
          <a:p>
            <a:r>
              <a:rPr lang="de-DE" dirty="0"/>
              <a:t>Focus </a:t>
            </a:r>
            <a:r>
              <a:rPr lang="de-DE" dirty="0" err="1"/>
              <a:t>only</a:t>
            </a:r>
            <a:r>
              <a:rPr lang="de-DE" dirty="0"/>
              <a:t> on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influence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Thanks</a:t>
            </a:r>
            <a:r>
              <a:rPr lang="de-DE" dirty="0"/>
              <a:t> for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attention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59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33094-B5D3-3449-A391-5C38860ECFC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020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728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109728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63"/>
          <p:cNvSpPr txBox="1">
            <a:spLocks noGrp="1"/>
          </p:cNvSpPr>
          <p:nvPr>
            <p:ph type="body" idx="1"/>
          </p:nvPr>
        </p:nvSpPr>
        <p:spPr>
          <a:xfrm>
            <a:off x="565533" y="1687562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preserve="1" userDrawn="1">
  <p:cSld name="1_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8644334-422B-4468-8B9F-E74B99CE3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1EBEF3D9-E621-43C8-A050-D86F67A90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E84AC20A-894D-4767-B1A0-5B40D8271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E946DB14-E45B-4936-B3BF-8F202F372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7804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1_Inhoud van twe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4"/>
          <p:cNvSpPr/>
          <p:nvPr/>
        </p:nvSpPr>
        <p:spPr>
          <a:xfrm>
            <a:off x="4671384" y="-57841"/>
            <a:ext cx="7520616" cy="6973682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21;p64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366776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4"/>
          <p:cNvSpPr txBox="1">
            <a:spLocks noGrp="1"/>
          </p:cNvSpPr>
          <p:nvPr>
            <p:ph type="body" idx="1"/>
          </p:nvPr>
        </p:nvSpPr>
        <p:spPr>
          <a:xfrm>
            <a:off x="609599" y="1600203"/>
            <a:ext cx="677593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»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8184" y="6126167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191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>
  <p:cSld name="Sectieko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9"/>
          <p:cNvSpPr txBox="1">
            <a:spLocks noGrp="1"/>
          </p:cNvSpPr>
          <p:nvPr>
            <p:ph type="title"/>
          </p:nvPr>
        </p:nvSpPr>
        <p:spPr>
          <a:xfrm>
            <a:off x="963085" y="4406903"/>
            <a:ext cx="1036320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9"/>
          <p:cNvSpPr txBox="1">
            <a:spLocks noGrp="1"/>
          </p:cNvSpPr>
          <p:nvPr>
            <p:ph type="body" idx="1"/>
          </p:nvPr>
        </p:nvSpPr>
        <p:spPr>
          <a:xfrm>
            <a:off x="963085" y="2906716"/>
            <a:ext cx="10363201" cy="15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9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>
  <p:cSld name="Vergelijking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0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109728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0"/>
          <p:cNvSpPr txBox="1">
            <a:spLocks noGrp="1"/>
          </p:cNvSpPr>
          <p:nvPr>
            <p:ph type="body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0"/>
          <p:cNvSpPr txBox="1">
            <a:spLocks noGrp="1"/>
          </p:cNvSpPr>
          <p:nvPr>
            <p:ph type="body" idx="2"/>
          </p:nvPr>
        </p:nvSpPr>
        <p:spPr>
          <a:xfrm>
            <a:off x="6193369" y="1535112"/>
            <a:ext cx="5389033" cy="63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0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>
  <p:cSld name="Inhoud met bijschrif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1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7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1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1"/>
          <p:cNvSpPr txBox="1">
            <a:spLocks noGrp="1"/>
          </p:cNvSpPr>
          <p:nvPr>
            <p:ph type="body" idx="2"/>
          </p:nvPr>
        </p:nvSpPr>
        <p:spPr>
          <a:xfrm>
            <a:off x="609600" y="1435103"/>
            <a:ext cx="4011089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1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>
  <p:cSld name="Verticale titel en teks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2"/>
          <p:cNvSpPr txBox="1">
            <a:spLocks noGrp="1"/>
          </p:cNvSpPr>
          <p:nvPr>
            <p:ph type="title"/>
          </p:nvPr>
        </p:nvSpPr>
        <p:spPr>
          <a:xfrm>
            <a:off x="8839200" y="274641"/>
            <a:ext cx="27432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72"/>
          <p:cNvSpPr txBox="1">
            <a:spLocks noGrp="1"/>
          </p:cNvSpPr>
          <p:nvPr>
            <p:ph type="body" idx="1"/>
          </p:nvPr>
        </p:nvSpPr>
        <p:spPr>
          <a:xfrm>
            <a:off x="609600" y="274641"/>
            <a:ext cx="80264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72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0828C-F584-4333-AB82-3B47A660C8E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283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1212-AA18-4664-BA51-D2E0B3CCBEA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340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 userDrawn="1"/>
        </p:nvSpPr>
        <p:spPr>
          <a:xfrm>
            <a:off x="838200" y="237837"/>
            <a:ext cx="2188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i="0">
                <a:ln>
                  <a:noFill/>
                </a:ln>
                <a:solidFill>
                  <a:srgbClr val="1C265B"/>
                </a:solidFill>
                <a:latin typeface="Frutiger 45 Light" panose="020B0500000000000000" pitchFamily="34" charset="0"/>
                <a:ea typeface="Choplin Book" charset="0"/>
                <a:cs typeface="Choplin Book" charset="0"/>
              </a:rPr>
              <a:t>KUNDENNAME</a:t>
            </a:r>
            <a:r>
              <a:rPr lang="de-DE" sz="1000" b="1" i="0" baseline="0">
                <a:ln>
                  <a:noFill/>
                </a:ln>
                <a:solidFill>
                  <a:srgbClr val="1C265B"/>
                </a:solidFill>
                <a:latin typeface="Frutiger 45 Light" panose="020B0500000000000000" pitchFamily="34" charset="0"/>
                <a:ea typeface="Choplin Book" charset="0"/>
                <a:cs typeface="Choplin Book" charset="0"/>
              </a:rPr>
              <a:t> / PROJEKT</a:t>
            </a:r>
            <a:endParaRPr lang="de-DE" sz="1000" b="1" i="0">
              <a:ln>
                <a:noFill/>
              </a:ln>
              <a:solidFill>
                <a:srgbClr val="1C265B"/>
              </a:solidFill>
              <a:latin typeface="Frutiger 45 Light" panose="020B0500000000000000" pitchFamily="34" charset="0"/>
              <a:ea typeface="Choplin Book" charset="0"/>
              <a:cs typeface="Choplin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15900" y="254000"/>
            <a:ext cx="11747500" cy="6350000"/>
          </a:xfrm>
          <a:prstGeom prst="rect">
            <a:avLst/>
          </a:prstGeom>
          <a:solidFill>
            <a:srgbClr val="243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17650" y="1943100"/>
            <a:ext cx="9144000" cy="17653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PROZESSVORSCHLAG</a:t>
            </a:r>
            <a:br>
              <a:rPr lang="de-DE"/>
            </a:br>
            <a:r>
              <a:rPr lang="de-DE"/>
              <a:t>KUNDE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44820" y="0"/>
            <a:ext cx="2338387" cy="10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7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552 -0.27361 L -4.16667E-7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76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preserve="1" userDrawn="1">
  <p:cSld name="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8644334-422B-4468-8B9F-E74B99CE3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1EBEF3D9-E621-43C8-A050-D86F67A90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E84AC20A-894D-4767-B1A0-5B40D8271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E946DB14-E45B-4936-B3BF-8F202F372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14810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Inhoud van twe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4"/>
          <p:cNvSpPr/>
          <p:nvPr/>
        </p:nvSpPr>
        <p:spPr>
          <a:xfrm>
            <a:off x="4671384" y="-57841"/>
            <a:ext cx="7520616" cy="6973682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21;p64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366776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4"/>
          <p:cNvSpPr txBox="1">
            <a:spLocks noGrp="1"/>
          </p:cNvSpPr>
          <p:nvPr>
            <p:ph type="body" idx="1"/>
          </p:nvPr>
        </p:nvSpPr>
        <p:spPr>
          <a:xfrm>
            <a:off x="609599" y="1600203"/>
            <a:ext cx="677593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»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8184" y="6126167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747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>
  <p:cSld name="Sectieko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9"/>
          <p:cNvSpPr txBox="1">
            <a:spLocks noGrp="1"/>
          </p:cNvSpPr>
          <p:nvPr>
            <p:ph type="title"/>
          </p:nvPr>
        </p:nvSpPr>
        <p:spPr>
          <a:xfrm>
            <a:off x="963085" y="4406903"/>
            <a:ext cx="1036320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9"/>
          <p:cNvSpPr txBox="1">
            <a:spLocks noGrp="1"/>
          </p:cNvSpPr>
          <p:nvPr>
            <p:ph type="body" idx="1"/>
          </p:nvPr>
        </p:nvSpPr>
        <p:spPr>
          <a:xfrm>
            <a:off x="963085" y="2906716"/>
            <a:ext cx="10363201" cy="15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9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893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>
  <p:cSld name="Vergelijking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0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109728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0"/>
          <p:cNvSpPr txBox="1">
            <a:spLocks noGrp="1"/>
          </p:cNvSpPr>
          <p:nvPr>
            <p:ph type="body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0"/>
          <p:cNvSpPr txBox="1">
            <a:spLocks noGrp="1"/>
          </p:cNvSpPr>
          <p:nvPr>
            <p:ph type="body" idx="2"/>
          </p:nvPr>
        </p:nvSpPr>
        <p:spPr>
          <a:xfrm>
            <a:off x="6193369" y="1535112"/>
            <a:ext cx="5389033" cy="63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0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6304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>
  <p:cSld name="Inhoud met bijschrif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1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7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1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1"/>
          <p:cNvSpPr txBox="1">
            <a:spLocks noGrp="1"/>
          </p:cNvSpPr>
          <p:nvPr>
            <p:ph type="body" idx="2"/>
          </p:nvPr>
        </p:nvSpPr>
        <p:spPr>
          <a:xfrm>
            <a:off x="609600" y="1435103"/>
            <a:ext cx="4011089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1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222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>
  <p:cSld name="Verticale titel en teks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2"/>
          <p:cNvSpPr txBox="1">
            <a:spLocks noGrp="1"/>
          </p:cNvSpPr>
          <p:nvPr>
            <p:ph type="title"/>
          </p:nvPr>
        </p:nvSpPr>
        <p:spPr>
          <a:xfrm>
            <a:off x="8839200" y="274641"/>
            <a:ext cx="27432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72"/>
          <p:cNvSpPr txBox="1">
            <a:spLocks noGrp="1"/>
          </p:cNvSpPr>
          <p:nvPr>
            <p:ph type="body" idx="1"/>
          </p:nvPr>
        </p:nvSpPr>
        <p:spPr>
          <a:xfrm>
            <a:off x="609600" y="274641"/>
            <a:ext cx="80264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72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9749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0828C-F584-4333-AB82-3B47A660C8E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16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1212-AA18-4664-BA51-D2E0B3CCBEA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9835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 userDrawn="1"/>
        </p:nvSpPr>
        <p:spPr>
          <a:xfrm>
            <a:off x="838200" y="237837"/>
            <a:ext cx="2188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i="0">
                <a:ln>
                  <a:noFill/>
                </a:ln>
                <a:solidFill>
                  <a:srgbClr val="1C265B"/>
                </a:solidFill>
                <a:latin typeface="Frutiger 45 Light" panose="020B0500000000000000" pitchFamily="34" charset="0"/>
                <a:ea typeface="Choplin Book" charset="0"/>
                <a:cs typeface="Choplin Book" charset="0"/>
              </a:rPr>
              <a:t>KUNDENNAME</a:t>
            </a:r>
            <a:r>
              <a:rPr lang="de-DE" sz="1000" b="1" i="0" baseline="0">
                <a:ln>
                  <a:noFill/>
                </a:ln>
                <a:solidFill>
                  <a:srgbClr val="1C265B"/>
                </a:solidFill>
                <a:latin typeface="Frutiger 45 Light" panose="020B0500000000000000" pitchFamily="34" charset="0"/>
                <a:ea typeface="Choplin Book" charset="0"/>
                <a:cs typeface="Choplin Book" charset="0"/>
              </a:rPr>
              <a:t> / PROJEKT</a:t>
            </a:r>
            <a:endParaRPr lang="de-DE" sz="1000" b="1" i="0">
              <a:ln>
                <a:noFill/>
              </a:ln>
              <a:solidFill>
                <a:srgbClr val="1C265B"/>
              </a:solidFill>
              <a:latin typeface="Frutiger 45 Light" panose="020B0500000000000000" pitchFamily="34" charset="0"/>
              <a:ea typeface="Choplin Book" charset="0"/>
              <a:cs typeface="Choplin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246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15900" y="254000"/>
            <a:ext cx="11747500" cy="6350000"/>
          </a:xfrm>
          <a:prstGeom prst="rect">
            <a:avLst/>
          </a:prstGeom>
          <a:solidFill>
            <a:srgbClr val="243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17650" y="1943100"/>
            <a:ext cx="9144000" cy="17653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PROZESSVORSCHLAG</a:t>
            </a:r>
            <a:br>
              <a:rPr lang="de-DE"/>
            </a:br>
            <a:r>
              <a:rPr lang="de-DE"/>
              <a:t>KUNDE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44820" y="0"/>
            <a:ext cx="2338387" cy="10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552 -0.27361 L -4.16667E-7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76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1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317182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unkel, Nacht, Nachthimmel enthält.&#10;&#10;Automatisch generierte Beschreibung">
            <a:extLst>
              <a:ext uri="{FF2B5EF4-FFF2-40B4-BE49-F238E27FC236}">
                <a16:creationId xmlns:a16="http://schemas.microsoft.com/office/drawing/2014/main" id="{4DCA25DB-7F8B-418A-8469-1CF3347A53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7CEA14-50F9-2146-A4DA-F2C5531574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0" i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A3CD20-E8B2-414E-A7DC-B8F12F387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44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01364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BDD63-22E4-EE45-8F0C-D890839D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65AB8C-0CF1-8C4A-AE06-B7900E181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1206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unkel, Nacht, Nachthimmel enthält.&#10;&#10;Automatisch generierte Beschreibung">
            <a:extLst>
              <a:ext uri="{FF2B5EF4-FFF2-40B4-BE49-F238E27FC236}">
                <a16:creationId xmlns:a16="http://schemas.microsoft.com/office/drawing/2014/main" id="{BAD98D76-B3B4-4162-A59B-B6CAB79A3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00F114-D639-AB4F-84C7-FAEEB8FD8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3E8883-4795-E843-96CD-AEDE111DE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99DD610-DE10-4F4C-931B-E1D61791D52B}"/>
              </a:ext>
            </a:extLst>
          </p:cNvPr>
          <p:cNvSpPr txBox="1"/>
          <p:nvPr userDrawn="1"/>
        </p:nvSpPr>
        <p:spPr>
          <a:xfrm>
            <a:off x="9314694" y="601380"/>
            <a:ext cx="2476960" cy="940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65000"/>
              </a:lnSpc>
            </a:pPr>
            <a:r>
              <a:rPr lang="de-DE" sz="28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XPAND</a:t>
            </a:r>
          </a:p>
          <a:p>
            <a:pPr algn="r">
              <a:lnSpc>
                <a:spcPct val="65000"/>
              </a:lnSpc>
            </a:pPr>
            <a:r>
              <a:rPr lang="de-DE" sz="28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LEADERSHIP</a:t>
            </a:r>
          </a:p>
          <a:p>
            <a:pPr algn="r">
              <a:lnSpc>
                <a:spcPct val="65000"/>
              </a:lnSpc>
            </a:pPr>
            <a:r>
              <a:rPr lang="de-DE" sz="28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ESSENTIALS</a:t>
            </a:r>
          </a:p>
        </p:txBody>
      </p:sp>
    </p:spTree>
    <p:extLst>
      <p:ext uri="{BB962C8B-B14F-4D97-AF65-F5344CB8AC3E}">
        <p14:creationId xmlns:p14="http://schemas.microsoft.com/office/powerpoint/2010/main" val="627574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B4A32-8266-3F49-9888-997F6A07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B55AF4-0F94-0A4A-84FA-377D5FDD1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18DAF09-9DB9-6745-A6D9-D4E59F714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366256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DEB3A-D3EF-4A44-BA49-02982309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26CB0C-BB91-3B4E-B536-FC4E5F2D7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1CD066-A042-9C45-BBEE-5D34A38F1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C7624D-879A-5544-B12B-D1534259B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547499B-ABD5-9C47-8D5F-F3F55875F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98722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C1CFC-D3C9-9844-B859-68D47F990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680627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8312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328D7-1BCA-5044-A754-CDFE023C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856DA-76BD-BF46-A713-D367C7C0B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371E6B-A91D-F947-B657-D0121EB06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9631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97D2D-6F8F-1D4A-8244-6880A9CC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67EC29-5387-234A-BC33-AB2EB3D798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EDB9B5-62C8-9B4E-B654-D5946BCA2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401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presentation">
  <p:cSld name="Team presenta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6"/>
          <p:cNvSpPr>
            <a:spLocks noGrp="1"/>
          </p:cNvSpPr>
          <p:nvPr>
            <p:ph type="pic" idx="2"/>
          </p:nvPr>
        </p:nvSpPr>
        <p:spPr>
          <a:xfrm>
            <a:off x="1357312" y="800100"/>
            <a:ext cx="3839075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29" name="Google Shape;29;p66"/>
          <p:cNvSpPr txBox="1">
            <a:spLocks noGrp="1"/>
          </p:cNvSpPr>
          <p:nvPr>
            <p:ph type="sldNum" idx="12"/>
          </p:nvPr>
        </p:nvSpPr>
        <p:spPr>
          <a:xfrm>
            <a:off x="8737600" y="6224225"/>
            <a:ext cx="273652" cy="26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0938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TEXT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9A7EB-815D-4196-98A0-7CD85A7D5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64" y="812442"/>
            <a:ext cx="3594419" cy="640593"/>
          </a:xfrm>
        </p:spPr>
        <p:txBody>
          <a:bodyPr anchor="t">
            <a:noAutofit/>
          </a:bodyPr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s-ES" dirty="0"/>
              <a:t>00.Titular en documento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0D806-D438-44A2-BA46-AB3B02055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0832" y="210646"/>
            <a:ext cx="961735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s-ES"/>
              <a:t>Para modificar título del PPT, cambiar pie de página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067D03-16E8-4496-BD7F-890C17A8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8226" y="6328448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fld id="{A64E805E-E9C5-4556-814C-C096ED3BEA4F}" type="slidenum">
              <a:rPr lang="es-ES" smtClean="0"/>
              <a:pPr/>
              <a:t>‹Nr.›</a:t>
            </a:fld>
            <a:endParaRPr lang="es-ES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54FB7075-BBD8-4592-86DB-05B4FCE05B5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41519" y="227198"/>
            <a:ext cx="1026602" cy="216549"/>
            <a:chOff x="0" y="1350"/>
            <a:chExt cx="7680" cy="1620"/>
          </a:xfrm>
          <a:solidFill>
            <a:schemeClr val="accent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8751822-0C9A-4A79-BA9D-96BF7318A1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06" y="1394"/>
              <a:ext cx="578" cy="662"/>
            </a:xfrm>
            <a:custGeom>
              <a:avLst/>
              <a:gdLst>
                <a:gd name="T0" fmla="*/ 356 w 578"/>
                <a:gd name="T1" fmla="*/ 316 h 662"/>
                <a:gd name="T2" fmla="*/ 429 w 578"/>
                <a:gd name="T3" fmla="*/ 325 h 662"/>
                <a:gd name="T4" fmla="*/ 488 w 578"/>
                <a:gd name="T5" fmla="*/ 347 h 662"/>
                <a:gd name="T6" fmla="*/ 534 w 578"/>
                <a:gd name="T7" fmla="*/ 380 h 662"/>
                <a:gd name="T8" fmla="*/ 563 w 578"/>
                <a:gd name="T9" fmla="*/ 420 h 662"/>
                <a:gd name="T10" fmla="*/ 576 w 578"/>
                <a:gd name="T11" fmla="*/ 468 h 662"/>
                <a:gd name="T12" fmla="*/ 576 w 578"/>
                <a:gd name="T13" fmla="*/ 507 h 662"/>
                <a:gd name="T14" fmla="*/ 562 w 578"/>
                <a:gd name="T15" fmla="*/ 563 h 662"/>
                <a:gd name="T16" fmla="*/ 529 w 578"/>
                <a:gd name="T17" fmla="*/ 606 h 662"/>
                <a:gd name="T18" fmla="*/ 497 w 578"/>
                <a:gd name="T19" fmla="*/ 628 h 662"/>
                <a:gd name="T20" fmla="*/ 440 w 578"/>
                <a:gd name="T21" fmla="*/ 650 h 662"/>
                <a:gd name="T22" fmla="*/ 374 w 578"/>
                <a:gd name="T23" fmla="*/ 660 h 662"/>
                <a:gd name="T24" fmla="*/ 0 w 578"/>
                <a:gd name="T25" fmla="*/ 653 h 662"/>
                <a:gd name="T26" fmla="*/ 0 w 578"/>
                <a:gd name="T27" fmla="*/ 9 h 662"/>
                <a:gd name="T28" fmla="*/ 324 w 578"/>
                <a:gd name="T29" fmla="*/ 0 h 662"/>
                <a:gd name="T30" fmla="*/ 392 w 578"/>
                <a:gd name="T31" fmla="*/ 6 h 662"/>
                <a:gd name="T32" fmla="*/ 449 w 578"/>
                <a:gd name="T33" fmla="*/ 22 h 662"/>
                <a:gd name="T34" fmla="*/ 483 w 578"/>
                <a:gd name="T35" fmla="*/ 39 h 662"/>
                <a:gd name="T36" fmla="*/ 520 w 578"/>
                <a:gd name="T37" fmla="*/ 73 h 662"/>
                <a:gd name="T38" fmla="*/ 541 w 578"/>
                <a:gd name="T39" fmla="*/ 118 h 662"/>
                <a:gd name="T40" fmla="*/ 545 w 578"/>
                <a:gd name="T41" fmla="*/ 155 h 662"/>
                <a:gd name="T42" fmla="*/ 538 w 578"/>
                <a:gd name="T43" fmla="*/ 198 h 662"/>
                <a:gd name="T44" fmla="*/ 519 w 578"/>
                <a:gd name="T45" fmla="*/ 235 h 662"/>
                <a:gd name="T46" fmla="*/ 486 w 578"/>
                <a:gd name="T47" fmla="*/ 266 h 662"/>
                <a:gd name="T48" fmla="*/ 439 w 578"/>
                <a:gd name="T49" fmla="*/ 291 h 662"/>
                <a:gd name="T50" fmla="*/ 378 w 578"/>
                <a:gd name="T51" fmla="*/ 310 h 662"/>
                <a:gd name="T52" fmla="*/ 268 w 578"/>
                <a:gd name="T53" fmla="*/ 313 h 662"/>
                <a:gd name="T54" fmla="*/ 297 w 578"/>
                <a:gd name="T55" fmla="*/ 310 h 662"/>
                <a:gd name="T56" fmla="*/ 334 w 578"/>
                <a:gd name="T57" fmla="*/ 297 h 662"/>
                <a:gd name="T58" fmla="*/ 364 w 578"/>
                <a:gd name="T59" fmla="*/ 274 h 662"/>
                <a:gd name="T60" fmla="*/ 386 w 578"/>
                <a:gd name="T61" fmla="*/ 241 h 662"/>
                <a:gd name="T62" fmla="*/ 399 w 578"/>
                <a:gd name="T63" fmla="*/ 197 h 662"/>
                <a:gd name="T64" fmla="*/ 402 w 578"/>
                <a:gd name="T65" fmla="*/ 163 h 662"/>
                <a:gd name="T66" fmla="*/ 396 w 578"/>
                <a:gd name="T67" fmla="*/ 114 h 662"/>
                <a:gd name="T68" fmla="*/ 380 w 578"/>
                <a:gd name="T69" fmla="*/ 74 h 662"/>
                <a:gd name="T70" fmla="*/ 356 w 578"/>
                <a:gd name="T71" fmla="*/ 45 h 662"/>
                <a:gd name="T72" fmla="*/ 324 w 578"/>
                <a:gd name="T73" fmla="*/ 25 h 662"/>
                <a:gd name="T74" fmla="*/ 284 w 578"/>
                <a:gd name="T75" fmla="*/ 17 h 662"/>
                <a:gd name="T76" fmla="*/ 225 w 578"/>
                <a:gd name="T77" fmla="*/ 313 h 662"/>
                <a:gd name="T78" fmla="*/ 225 w 578"/>
                <a:gd name="T79" fmla="*/ 646 h 662"/>
                <a:gd name="T80" fmla="*/ 303 w 578"/>
                <a:gd name="T81" fmla="*/ 646 h 662"/>
                <a:gd name="T82" fmla="*/ 344 w 578"/>
                <a:gd name="T83" fmla="*/ 635 h 662"/>
                <a:gd name="T84" fmla="*/ 377 w 578"/>
                <a:gd name="T85" fmla="*/ 615 h 662"/>
                <a:gd name="T86" fmla="*/ 402 w 578"/>
                <a:gd name="T87" fmla="*/ 584 h 662"/>
                <a:gd name="T88" fmla="*/ 418 w 578"/>
                <a:gd name="T89" fmla="*/ 541 h 662"/>
                <a:gd name="T90" fmla="*/ 424 w 578"/>
                <a:gd name="T91" fmla="*/ 488 h 662"/>
                <a:gd name="T92" fmla="*/ 421 w 578"/>
                <a:gd name="T93" fmla="*/ 452 h 662"/>
                <a:gd name="T94" fmla="*/ 408 w 578"/>
                <a:gd name="T95" fmla="*/ 406 h 662"/>
                <a:gd name="T96" fmla="*/ 386 w 578"/>
                <a:gd name="T97" fmla="*/ 371 h 662"/>
                <a:gd name="T98" fmla="*/ 353 w 578"/>
                <a:gd name="T99" fmla="*/ 346 h 662"/>
                <a:gd name="T100" fmla="*/ 315 w 578"/>
                <a:gd name="T101" fmla="*/ 331 h 662"/>
                <a:gd name="T102" fmla="*/ 225 w 578"/>
                <a:gd name="T103" fmla="*/ 330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8" h="662">
                  <a:moveTo>
                    <a:pt x="356" y="315"/>
                  </a:moveTo>
                  <a:lnTo>
                    <a:pt x="356" y="316"/>
                  </a:lnTo>
                  <a:lnTo>
                    <a:pt x="356" y="316"/>
                  </a:lnTo>
                  <a:lnTo>
                    <a:pt x="381" y="318"/>
                  </a:lnTo>
                  <a:lnTo>
                    <a:pt x="406" y="321"/>
                  </a:lnTo>
                  <a:lnTo>
                    <a:pt x="429" y="325"/>
                  </a:lnTo>
                  <a:lnTo>
                    <a:pt x="451" y="331"/>
                  </a:lnTo>
                  <a:lnTo>
                    <a:pt x="470" y="338"/>
                  </a:lnTo>
                  <a:lnTo>
                    <a:pt x="488" y="347"/>
                  </a:lnTo>
                  <a:lnTo>
                    <a:pt x="506" y="356"/>
                  </a:lnTo>
                  <a:lnTo>
                    <a:pt x="520" y="368"/>
                  </a:lnTo>
                  <a:lnTo>
                    <a:pt x="534" y="380"/>
                  </a:lnTo>
                  <a:lnTo>
                    <a:pt x="545" y="392"/>
                  </a:lnTo>
                  <a:lnTo>
                    <a:pt x="554" y="405"/>
                  </a:lnTo>
                  <a:lnTo>
                    <a:pt x="563" y="420"/>
                  </a:lnTo>
                  <a:lnTo>
                    <a:pt x="569" y="436"/>
                  </a:lnTo>
                  <a:lnTo>
                    <a:pt x="573" y="452"/>
                  </a:lnTo>
                  <a:lnTo>
                    <a:pt x="576" y="468"/>
                  </a:lnTo>
                  <a:lnTo>
                    <a:pt x="578" y="486"/>
                  </a:lnTo>
                  <a:lnTo>
                    <a:pt x="578" y="486"/>
                  </a:lnTo>
                  <a:lnTo>
                    <a:pt x="576" y="507"/>
                  </a:lnTo>
                  <a:lnTo>
                    <a:pt x="573" y="528"/>
                  </a:lnTo>
                  <a:lnTo>
                    <a:pt x="569" y="545"/>
                  </a:lnTo>
                  <a:lnTo>
                    <a:pt x="562" y="563"/>
                  </a:lnTo>
                  <a:lnTo>
                    <a:pt x="553" y="579"/>
                  </a:lnTo>
                  <a:lnTo>
                    <a:pt x="541" y="594"/>
                  </a:lnTo>
                  <a:lnTo>
                    <a:pt x="529" y="606"/>
                  </a:lnTo>
                  <a:lnTo>
                    <a:pt x="513" y="618"/>
                  </a:lnTo>
                  <a:lnTo>
                    <a:pt x="513" y="618"/>
                  </a:lnTo>
                  <a:lnTo>
                    <a:pt x="497" y="628"/>
                  </a:lnTo>
                  <a:lnTo>
                    <a:pt x="479" y="637"/>
                  </a:lnTo>
                  <a:lnTo>
                    <a:pt x="460" y="644"/>
                  </a:lnTo>
                  <a:lnTo>
                    <a:pt x="440" y="650"/>
                  </a:lnTo>
                  <a:lnTo>
                    <a:pt x="420" y="656"/>
                  </a:lnTo>
                  <a:lnTo>
                    <a:pt x="398" y="659"/>
                  </a:lnTo>
                  <a:lnTo>
                    <a:pt x="374" y="660"/>
                  </a:lnTo>
                  <a:lnTo>
                    <a:pt x="350" y="662"/>
                  </a:lnTo>
                  <a:lnTo>
                    <a:pt x="0" y="662"/>
                  </a:lnTo>
                  <a:lnTo>
                    <a:pt x="0" y="653"/>
                  </a:lnTo>
                  <a:lnTo>
                    <a:pt x="80" y="629"/>
                  </a:lnTo>
                  <a:lnTo>
                    <a:pt x="80" y="33"/>
                  </a:lnTo>
                  <a:lnTo>
                    <a:pt x="0" y="9"/>
                  </a:lnTo>
                  <a:lnTo>
                    <a:pt x="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47" y="0"/>
                  </a:lnTo>
                  <a:lnTo>
                    <a:pt x="370" y="3"/>
                  </a:lnTo>
                  <a:lnTo>
                    <a:pt x="392" y="6"/>
                  </a:lnTo>
                  <a:lnTo>
                    <a:pt x="412" y="11"/>
                  </a:lnTo>
                  <a:lnTo>
                    <a:pt x="432" y="15"/>
                  </a:lnTo>
                  <a:lnTo>
                    <a:pt x="449" y="22"/>
                  </a:lnTo>
                  <a:lnTo>
                    <a:pt x="467" y="30"/>
                  </a:lnTo>
                  <a:lnTo>
                    <a:pt x="483" y="39"/>
                  </a:lnTo>
                  <a:lnTo>
                    <a:pt x="483" y="39"/>
                  </a:lnTo>
                  <a:lnTo>
                    <a:pt x="497" y="49"/>
                  </a:lnTo>
                  <a:lnTo>
                    <a:pt x="510" y="59"/>
                  </a:lnTo>
                  <a:lnTo>
                    <a:pt x="520" y="73"/>
                  </a:lnTo>
                  <a:lnTo>
                    <a:pt x="529" y="87"/>
                  </a:lnTo>
                  <a:lnTo>
                    <a:pt x="537" y="102"/>
                  </a:lnTo>
                  <a:lnTo>
                    <a:pt x="541" y="118"/>
                  </a:lnTo>
                  <a:lnTo>
                    <a:pt x="544" y="136"/>
                  </a:lnTo>
                  <a:lnTo>
                    <a:pt x="545" y="155"/>
                  </a:lnTo>
                  <a:lnTo>
                    <a:pt x="545" y="155"/>
                  </a:lnTo>
                  <a:lnTo>
                    <a:pt x="544" y="170"/>
                  </a:lnTo>
                  <a:lnTo>
                    <a:pt x="542" y="185"/>
                  </a:lnTo>
                  <a:lnTo>
                    <a:pt x="538" y="198"/>
                  </a:lnTo>
                  <a:lnTo>
                    <a:pt x="534" y="211"/>
                  </a:lnTo>
                  <a:lnTo>
                    <a:pt x="526" y="223"/>
                  </a:lnTo>
                  <a:lnTo>
                    <a:pt x="519" y="235"/>
                  </a:lnTo>
                  <a:lnTo>
                    <a:pt x="510" y="247"/>
                  </a:lnTo>
                  <a:lnTo>
                    <a:pt x="498" y="257"/>
                  </a:lnTo>
                  <a:lnTo>
                    <a:pt x="486" y="266"/>
                  </a:lnTo>
                  <a:lnTo>
                    <a:pt x="472" y="275"/>
                  </a:lnTo>
                  <a:lnTo>
                    <a:pt x="457" y="284"/>
                  </a:lnTo>
                  <a:lnTo>
                    <a:pt x="439" y="291"/>
                  </a:lnTo>
                  <a:lnTo>
                    <a:pt x="421" y="299"/>
                  </a:lnTo>
                  <a:lnTo>
                    <a:pt x="401" y="305"/>
                  </a:lnTo>
                  <a:lnTo>
                    <a:pt x="378" y="310"/>
                  </a:lnTo>
                  <a:lnTo>
                    <a:pt x="356" y="315"/>
                  </a:lnTo>
                  <a:lnTo>
                    <a:pt x="356" y="315"/>
                  </a:lnTo>
                  <a:close/>
                  <a:moveTo>
                    <a:pt x="268" y="313"/>
                  </a:moveTo>
                  <a:lnTo>
                    <a:pt x="268" y="313"/>
                  </a:lnTo>
                  <a:lnTo>
                    <a:pt x="282" y="313"/>
                  </a:lnTo>
                  <a:lnTo>
                    <a:pt x="297" y="310"/>
                  </a:lnTo>
                  <a:lnTo>
                    <a:pt x="309" y="307"/>
                  </a:lnTo>
                  <a:lnTo>
                    <a:pt x="322" y="303"/>
                  </a:lnTo>
                  <a:lnTo>
                    <a:pt x="334" y="297"/>
                  </a:lnTo>
                  <a:lnTo>
                    <a:pt x="344" y="291"/>
                  </a:lnTo>
                  <a:lnTo>
                    <a:pt x="355" y="284"/>
                  </a:lnTo>
                  <a:lnTo>
                    <a:pt x="364" y="274"/>
                  </a:lnTo>
                  <a:lnTo>
                    <a:pt x="372" y="265"/>
                  </a:lnTo>
                  <a:lnTo>
                    <a:pt x="380" y="253"/>
                  </a:lnTo>
                  <a:lnTo>
                    <a:pt x="386" y="241"/>
                  </a:lnTo>
                  <a:lnTo>
                    <a:pt x="392" y="226"/>
                  </a:lnTo>
                  <a:lnTo>
                    <a:pt x="396" y="213"/>
                  </a:lnTo>
                  <a:lnTo>
                    <a:pt x="399" y="197"/>
                  </a:lnTo>
                  <a:lnTo>
                    <a:pt x="401" y="180"/>
                  </a:lnTo>
                  <a:lnTo>
                    <a:pt x="402" y="163"/>
                  </a:lnTo>
                  <a:lnTo>
                    <a:pt x="402" y="163"/>
                  </a:lnTo>
                  <a:lnTo>
                    <a:pt x="401" y="145"/>
                  </a:lnTo>
                  <a:lnTo>
                    <a:pt x="399" y="129"/>
                  </a:lnTo>
                  <a:lnTo>
                    <a:pt x="396" y="114"/>
                  </a:lnTo>
                  <a:lnTo>
                    <a:pt x="392" y="99"/>
                  </a:lnTo>
                  <a:lnTo>
                    <a:pt x="387" y="86"/>
                  </a:lnTo>
                  <a:lnTo>
                    <a:pt x="380" y="74"/>
                  </a:lnTo>
                  <a:lnTo>
                    <a:pt x="374" y="64"/>
                  </a:lnTo>
                  <a:lnTo>
                    <a:pt x="365" y="53"/>
                  </a:lnTo>
                  <a:lnTo>
                    <a:pt x="356" y="45"/>
                  </a:lnTo>
                  <a:lnTo>
                    <a:pt x="346" y="37"/>
                  </a:lnTo>
                  <a:lnTo>
                    <a:pt x="336" y="31"/>
                  </a:lnTo>
                  <a:lnTo>
                    <a:pt x="324" y="25"/>
                  </a:lnTo>
                  <a:lnTo>
                    <a:pt x="312" y="21"/>
                  </a:lnTo>
                  <a:lnTo>
                    <a:pt x="299" y="18"/>
                  </a:lnTo>
                  <a:lnTo>
                    <a:pt x="284" y="17"/>
                  </a:lnTo>
                  <a:lnTo>
                    <a:pt x="270" y="17"/>
                  </a:lnTo>
                  <a:lnTo>
                    <a:pt x="225" y="17"/>
                  </a:lnTo>
                  <a:lnTo>
                    <a:pt x="225" y="313"/>
                  </a:lnTo>
                  <a:lnTo>
                    <a:pt x="268" y="313"/>
                  </a:lnTo>
                  <a:close/>
                  <a:moveTo>
                    <a:pt x="225" y="330"/>
                  </a:moveTo>
                  <a:lnTo>
                    <a:pt x="225" y="646"/>
                  </a:lnTo>
                  <a:lnTo>
                    <a:pt x="288" y="646"/>
                  </a:lnTo>
                  <a:lnTo>
                    <a:pt x="288" y="646"/>
                  </a:lnTo>
                  <a:lnTo>
                    <a:pt x="303" y="646"/>
                  </a:lnTo>
                  <a:lnTo>
                    <a:pt x="318" y="643"/>
                  </a:lnTo>
                  <a:lnTo>
                    <a:pt x="331" y="640"/>
                  </a:lnTo>
                  <a:lnTo>
                    <a:pt x="344" y="635"/>
                  </a:lnTo>
                  <a:lnTo>
                    <a:pt x="356" y="629"/>
                  </a:lnTo>
                  <a:lnTo>
                    <a:pt x="367" y="623"/>
                  </a:lnTo>
                  <a:lnTo>
                    <a:pt x="377" y="615"/>
                  </a:lnTo>
                  <a:lnTo>
                    <a:pt x="387" y="606"/>
                  </a:lnTo>
                  <a:lnTo>
                    <a:pt x="395" y="595"/>
                  </a:lnTo>
                  <a:lnTo>
                    <a:pt x="402" y="584"/>
                  </a:lnTo>
                  <a:lnTo>
                    <a:pt x="409" y="570"/>
                  </a:lnTo>
                  <a:lnTo>
                    <a:pt x="414" y="556"/>
                  </a:lnTo>
                  <a:lnTo>
                    <a:pt x="418" y="541"/>
                  </a:lnTo>
                  <a:lnTo>
                    <a:pt x="421" y="525"/>
                  </a:lnTo>
                  <a:lnTo>
                    <a:pt x="423" y="507"/>
                  </a:lnTo>
                  <a:lnTo>
                    <a:pt x="424" y="488"/>
                  </a:lnTo>
                  <a:lnTo>
                    <a:pt x="424" y="488"/>
                  </a:lnTo>
                  <a:lnTo>
                    <a:pt x="423" y="468"/>
                  </a:lnTo>
                  <a:lnTo>
                    <a:pt x="421" y="452"/>
                  </a:lnTo>
                  <a:lnTo>
                    <a:pt x="418" y="434"/>
                  </a:lnTo>
                  <a:lnTo>
                    <a:pt x="414" y="420"/>
                  </a:lnTo>
                  <a:lnTo>
                    <a:pt x="408" y="406"/>
                  </a:lnTo>
                  <a:lnTo>
                    <a:pt x="402" y="393"/>
                  </a:lnTo>
                  <a:lnTo>
                    <a:pt x="395" y="381"/>
                  </a:lnTo>
                  <a:lnTo>
                    <a:pt x="386" y="371"/>
                  </a:lnTo>
                  <a:lnTo>
                    <a:pt x="375" y="361"/>
                  </a:lnTo>
                  <a:lnTo>
                    <a:pt x="365" y="352"/>
                  </a:lnTo>
                  <a:lnTo>
                    <a:pt x="353" y="346"/>
                  </a:lnTo>
                  <a:lnTo>
                    <a:pt x="341" y="340"/>
                  </a:lnTo>
                  <a:lnTo>
                    <a:pt x="328" y="336"/>
                  </a:lnTo>
                  <a:lnTo>
                    <a:pt x="315" y="331"/>
                  </a:lnTo>
                  <a:lnTo>
                    <a:pt x="302" y="330"/>
                  </a:lnTo>
                  <a:lnTo>
                    <a:pt x="285" y="330"/>
                  </a:lnTo>
                  <a:lnTo>
                    <a:pt x="225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D0C447A-2790-48BE-BF50-35CFECADBE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27" y="1572"/>
              <a:ext cx="567" cy="494"/>
            </a:xfrm>
            <a:custGeom>
              <a:avLst/>
              <a:gdLst>
                <a:gd name="T0" fmla="*/ 371 w 567"/>
                <a:gd name="T1" fmla="*/ 425 h 494"/>
                <a:gd name="T2" fmla="*/ 369 w 567"/>
                <a:gd name="T3" fmla="*/ 423 h 494"/>
                <a:gd name="T4" fmla="*/ 369 w 567"/>
                <a:gd name="T5" fmla="*/ 423 h 494"/>
                <a:gd name="T6" fmla="*/ 352 w 567"/>
                <a:gd name="T7" fmla="*/ 441 h 494"/>
                <a:gd name="T8" fmla="*/ 334 w 567"/>
                <a:gd name="T9" fmla="*/ 456 h 494"/>
                <a:gd name="T10" fmla="*/ 315 w 567"/>
                <a:gd name="T11" fmla="*/ 468 h 494"/>
                <a:gd name="T12" fmla="*/ 295 w 567"/>
                <a:gd name="T13" fmla="*/ 477 h 494"/>
                <a:gd name="T14" fmla="*/ 275 w 567"/>
                <a:gd name="T15" fmla="*/ 485 h 494"/>
                <a:gd name="T16" fmla="*/ 254 w 567"/>
                <a:gd name="T17" fmla="*/ 490 h 494"/>
                <a:gd name="T18" fmla="*/ 232 w 567"/>
                <a:gd name="T19" fmla="*/ 494 h 494"/>
                <a:gd name="T20" fmla="*/ 210 w 567"/>
                <a:gd name="T21" fmla="*/ 494 h 494"/>
                <a:gd name="T22" fmla="*/ 210 w 567"/>
                <a:gd name="T23" fmla="*/ 494 h 494"/>
                <a:gd name="T24" fmla="*/ 195 w 567"/>
                <a:gd name="T25" fmla="*/ 494 h 494"/>
                <a:gd name="T26" fmla="*/ 180 w 567"/>
                <a:gd name="T27" fmla="*/ 493 h 494"/>
                <a:gd name="T28" fmla="*/ 165 w 567"/>
                <a:gd name="T29" fmla="*/ 490 h 494"/>
                <a:gd name="T30" fmla="*/ 152 w 567"/>
                <a:gd name="T31" fmla="*/ 485 h 494"/>
                <a:gd name="T32" fmla="*/ 140 w 567"/>
                <a:gd name="T33" fmla="*/ 481 h 494"/>
                <a:gd name="T34" fmla="*/ 128 w 567"/>
                <a:gd name="T35" fmla="*/ 475 h 494"/>
                <a:gd name="T36" fmla="*/ 118 w 567"/>
                <a:gd name="T37" fmla="*/ 468 h 494"/>
                <a:gd name="T38" fmla="*/ 108 w 567"/>
                <a:gd name="T39" fmla="*/ 459 h 494"/>
                <a:gd name="T40" fmla="*/ 99 w 567"/>
                <a:gd name="T41" fmla="*/ 448 h 494"/>
                <a:gd name="T42" fmla="*/ 91 w 567"/>
                <a:gd name="T43" fmla="*/ 437 h 494"/>
                <a:gd name="T44" fmla="*/ 84 w 567"/>
                <a:gd name="T45" fmla="*/ 423 h 494"/>
                <a:gd name="T46" fmla="*/ 78 w 567"/>
                <a:gd name="T47" fmla="*/ 410 h 494"/>
                <a:gd name="T48" fmla="*/ 74 w 567"/>
                <a:gd name="T49" fmla="*/ 394 h 494"/>
                <a:gd name="T50" fmla="*/ 71 w 567"/>
                <a:gd name="T51" fmla="*/ 378 h 494"/>
                <a:gd name="T52" fmla="*/ 68 w 567"/>
                <a:gd name="T53" fmla="*/ 358 h 494"/>
                <a:gd name="T54" fmla="*/ 68 w 567"/>
                <a:gd name="T55" fmla="*/ 338 h 494"/>
                <a:gd name="T56" fmla="*/ 68 w 567"/>
                <a:gd name="T57" fmla="*/ 63 h 494"/>
                <a:gd name="T58" fmla="*/ 0 w 567"/>
                <a:gd name="T59" fmla="*/ 42 h 494"/>
                <a:gd name="T60" fmla="*/ 0 w 567"/>
                <a:gd name="T61" fmla="*/ 35 h 494"/>
                <a:gd name="T62" fmla="*/ 192 w 567"/>
                <a:gd name="T63" fmla="*/ 0 h 494"/>
                <a:gd name="T64" fmla="*/ 198 w 567"/>
                <a:gd name="T65" fmla="*/ 4 h 494"/>
                <a:gd name="T66" fmla="*/ 198 w 567"/>
                <a:gd name="T67" fmla="*/ 361 h 494"/>
                <a:gd name="T68" fmla="*/ 198 w 567"/>
                <a:gd name="T69" fmla="*/ 361 h 494"/>
                <a:gd name="T70" fmla="*/ 198 w 567"/>
                <a:gd name="T71" fmla="*/ 381 h 494"/>
                <a:gd name="T72" fmla="*/ 202 w 567"/>
                <a:gd name="T73" fmla="*/ 398 h 494"/>
                <a:gd name="T74" fmla="*/ 207 w 567"/>
                <a:gd name="T75" fmla="*/ 413 h 494"/>
                <a:gd name="T76" fmla="*/ 214 w 567"/>
                <a:gd name="T77" fmla="*/ 425 h 494"/>
                <a:gd name="T78" fmla="*/ 224 w 567"/>
                <a:gd name="T79" fmla="*/ 434 h 494"/>
                <a:gd name="T80" fmla="*/ 236 w 567"/>
                <a:gd name="T81" fmla="*/ 441 h 494"/>
                <a:gd name="T82" fmla="*/ 251 w 567"/>
                <a:gd name="T83" fmla="*/ 445 h 494"/>
                <a:gd name="T84" fmla="*/ 267 w 567"/>
                <a:gd name="T85" fmla="*/ 447 h 494"/>
                <a:gd name="T86" fmla="*/ 267 w 567"/>
                <a:gd name="T87" fmla="*/ 447 h 494"/>
                <a:gd name="T88" fmla="*/ 279 w 567"/>
                <a:gd name="T89" fmla="*/ 445 h 494"/>
                <a:gd name="T90" fmla="*/ 292 w 567"/>
                <a:gd name="T91" fmla="*/ 444 h 494"/>
                <a:gd name="T92" fmla="*/ 304 w 567"/>
                <a:gd name="T93" fmla="*/ 441 h 494"/>
                <a:gd name="T94" fmla="*/ 318 w 567"/>
                <a:gd name="T95" fmla="*/ 438 h 494"/>
                <a:gd name="T96" fmla="*/ 331 w 567"/>
                <a:gd name="T97" fmla="*/ 432 h 494"/>
                <a:gd name="T98" fmla="*/ 344 w 567"/>
                <a:gd name="T99" fmla="*/ 426 h 494"/>
                <a:gd name="T100" fmla="*/ 371 w 567"/>
                <a:gd name="T101" fmla="*/ 412 h 494"/>
                <a:gd name="T102" fmla="*/ 371 w 567"/>
                <a:gd name="T103" fmla="*/ 63 h 494"/>
                <a:gd name="T104" fmla="*/ 303 w 567"/>
                <a:gd name="T105" fmla="*/ 42 h 494"/>
                <a:gd name="T106" fmla="*/ 303 w 567"/>
                <a:gd name="T107" fmla="*/ 35 h 494"/>
                <a:gd name="T108" fmla="*/ 495 w 567"/>
                <a:gd name="T109" fmla="*/ 0 h 494"/>
                <a:gd name="T110" fmla="*/ 501 w 567"/>
                <a:gd name="T111" fmla="*/ 4 h 494"/>
                <a:gd name="T112" fmla="*/ 501 w 567"/>
                <a:gd name="T113" fmla="*/ 432 h 494"/>
                <a:gd name="T114" fmla="*/ 567 w 567"/>
                <a:gd name="T115" fmla="*/ 451 h 494"/>
                <a:gd name="T116" fmla="*/ 567 w 567"/>
                <a:gd name="T117" fmla="*/ 459 h 494"/>
                <a:gd name="T118" fmla="*/ 377 w 567"/>
                <a:gd name="T119" fmla="*/ 494 h 494"/>
                <a:gd name="T120" fmla="*/ 371 w 567"/>
                <a:gd name="T121" fmla="*/ 490 h 494"/>
                <a:gd name="T122" fmla="*/ 371 w 567"/>
                <a:gd name="T123" fmla="*/ 42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7" h="494">
                  <a:moveTo>
                    <a:pt x="371" y="425"/>
                  </a:moveTo>
                  <a:lnTo>
                    <a:pt x="369" y="423"/>
                  </a:lnTo>
                  <a:lnTo>
                    <a:pt x="369" y="423"/>
                  </a:lnTo>
                  <a:lnTo>
                    <a:pt x="352" y="441"/>
                  </a:lnTo>
                  <a:lnTo>
                    <a:pt x="334" y="456"/>
                  </a:lnTo>
                  <a:lnTo>
                    <a:pt x="315" y="468"/>
                  </a:lnTo>
                  <a:lnTo>
                    <a:pt x="295" y="477"/>
                  </a:lnTo>
                  <a:lnTo>
                    <a:pt x="275" y="485"/>
                  </a:lnTo>
                  <a:lnTo>
                    <a:pt x="254" y="490"/>
                  </a:lnTo>
                  <a:lnTo>
                    <a:pt x="232" y="494"/>
                  </a:lnTo>
                  <a:lnTo>
                    <a:pt x="210" y="494"/>
                  </a:lnTo>
                  <a:lnTo>
                    <a:pt x="210" y="494"/>
                  </a:lnTo>
                  <a:lnTo>
                    <a:pt x="195" y="494"/>
                  </a:lnTo>
                  <a:lnTo>
                    <a:pt x="180" y="493"/>
                  </a:lnTo>
                  <a:lnTo>
                    <a:pt x="165" y="490"/>
                  </a:lnTo>
                  <a:lnTo>
                    <a:pt x="152" y="485"/>
                  </a:lnTo>
                  <a:lnTo>
                    <a:pt x="140" y="481"/>
                  </a:lnTo>
                  <a:lnTo>
                    <a:pt x="128" y="475"/>
                  </a:lnTo>
                  <a:lnTo>
                    <a:pt x="118" y="468"/>
                  </a:lnTo>
                  <a:lnTo>
                    <a:pt x="108" y="459"/>
                  </a:lnTo>
                  <a:lnTo>
                    <a:pt x="99" y="448"/>
                  </a:lnTo>
                  <a:lnTo>
                    <a:pt x="91" y="437"/>
                  </a:lnTo>
                  <a:lnTo>
                    <a:pt x="84" y="423"/>
                  </a:lnTo>
                  <a:lnTo>
                    <a:pt x="78" y="410"/>
                  </a:lnTo>
                  <a:lnTo>
                    <a:pt x="74" y="394"/>
                  </a:lnTo>
                  <a:lnTo>
                    <a:pt x="71" y="378"/>
                  </a:lnTo>
                  <a:lnTo>
                    <a:pt x="68" y="358"/>
                  </a:lnTo>
                  <a:lnTo>
                    <a:pt x="68" y="338"/>
                  </a:lnTo>
                  <a:lnTo>
                    <a:pt x="68" y="63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192" y="0"/>
                  </a:lnTo>
                  <a:lnTo>
                    <a:pt x="198" y="4"/>
                  </a:lnTo>
                  <a:lnTo>
                    <a:pt x="198" y="361"/>
                  </a:lnTo>
                  <a:lnTo>
                    <a:pt x="198" y="361"/>
                  </a:lnTo>
                  <a:lnTo>
                    <a:pt x="198" y="381"/>
                  </a:lnTo>
                  <a:lnTo>
                    <a:pt x="202" y="398"/>
                  </a:lnTo>
                  <a:lnTo>
                    <a:pt x="207" y="413"/>
                  </a:lnTo>
                  <a:lnTo>
                    <a:pt x="214" y="425"/>
                  </a:lnTo>
                  <a:lnTo>
                    <a:pt x="224" y="434"/>
                  </a:lnTo>
                  <a:lnTo>
                    <a:pt x="236" y="441"/>
                  </a:lnTo>
                  <a:lnTo>
                    <a:pt x="251" y="445"/>
                  </a:lnTo>
                  <a:lnTo>
                    <a:pt x="267" y="447"/>
                  </a:lnTo>
                  <a:lnTo>
                    <a:pt x="267" y="447"/>
                  </a:lnTo>
                  <a:lnTo>
                    <a:pt x="279" y="445"/>
                  </a:lnTo>
                  <a:lnTo>
                    <a:pt x="292" y="444"/>
                  </a:lnTo>
                  <a:lnTo>
                    <a:pt x="304" y="441"/>
                  </a:lnTo>
                  <a:lnTo>
                    <a:pt x="318" y="438"/>
                  </a:lnTo>
                  <a:lnTo>
                    <a:pt x="331" y="432"/>
                  </a:lnTo>
                  <a:lnTo>
                    <a:pt x="344" y="426"/>
                  </a:lnTo>
                  <a:lnTo>
                    <a:pt x="371" y="412"/>
                  </a:lnTo>
                  <a:lnTo>
                    <a:pt x="371" y="63"/>
                  </a:lnTo>
                  <a:lnTo>
                    <a:pt x="303" y="42"/>
                  </a:lnTo>
                  <a:lnTo>
                    <a:pt x="303" y="35"/>
                  </a:lnTo>
                  <a:lnTo>
                    <a:pt x="495" y="0"/>
                  </a:lnTo>
                  <a:lnTo>
                    <a:pt x="501" y="4"/>
                  </a:lnTo>
                  <a:lnTo>
                    <a:pt x="501" y="432"/>
                  </a:lnTo>
                  <a:lnTo>
                    <a:pt x="567" y="451"/>
                  </a:lnTo>
                  <a:lnTo>
                    <a:pt x="567" y="459"/>
                  </a:lnTo>
                  <a:lnTo>
                    <a:pt x="377" y="494"/>
                  </a:lnTo>
                  <a:lnTo>
                    <a:pt x="371" y="490"/>
                  </a:lnTo>
                  <a:lnTo>
                    <a:pt x="371" y="4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EE83046-2926-4748-99FC-4E4E3D945B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3" y="1572"/>
              <a:ext cx="362" cy="494"/>
            </a:xfrm>
            <a:custGeom>
              <a:avLst/>
              <a:gdLst>
                <a:gd name="T0" fmla="*/ 92 w 362"/>
                <a:gd name="T1" fmla="*/ 475 h 494"/>
                <a:gd name="T2" fmla="*/ 127 w 362"/>
                <a:gd name="T3" fmla="*/ 478 h 494"/>
                <a:gd name="T4" fmla="*/ 173 w 362"/>
                <a:gd name="T5" fmla="*/ 475 h 494"/>
                <a:gd name="T6" fmla="*/ 213 w 362"/>
                <a:gd name="T7" fmla="*/ 462 h 494"/>
                <a:gd name="T8" fmla="*/ 241 w 362"/>
                <a:gd name="T9" fmla="*/ 441 h 494"/>
                <a:gd name="T10" fmla="*/ 257 w 362"/>
                <a:gd name="T11" fmla="*/ 412 h 494"/>
                <a:gd name="T12" fmla="*/ 260 w 362"/>
                <a:gd name="T13" fmla="*/ 388 h 494"/>
                <a:gd name="T14" fmla="*/ 251 w 362"/>
                <a:gd name="T15" fmla="*/ 358 h 494"/>
                <a:gd name="T16" fmla="*/ 226 w 362"/>
                <a:gd name="T17" fmla="*/ 335 h 494"/>
                <a:gd name="T18" fmla="*/ 178 w 362"/>
                <a:gd name="T19" fmla="*/ 311 h 494"/>
                <a:gd name="T20" fmla="*/ 92 w 362"/>
                <a:gd name="T21" fmla="*/ 279 h 494"/>
                <a:gd name="T22" fmla="*/ 56 w 362"/>
                <a:gd name="T23" fmla="*/ 258 h 494"/>
                <a:gd name="T24" fmla="*/ 16 w 362"/>
                <a:gd name="T25" fmla="*/ 211 h 494"/>
                <a:gd name="T26" fmla="*/ 3 w 362"/>
                <a:gd name="T27" fmla="*/ 169 h 494"/>
                <a:gd name="T28" fmla="*/ 0 w 362"/>
                <a:gd name="T29" fmla="*/ 144 h 494"/>
                <a:gd name="T30" fmla="*/ 8 w 362"/>
                <a:gd name="T31" fmla="*/ 96 h 494"/>
                <a:gd name="T32" fmla="*/ 30 w 362"/>
                <a:gd name="T33" fmla="*/ 56 h 494"/>
                <a:gd name="T34" fmla="*/ 53 w 362"/>
                <a:gd name="T35" fmla="*/ 35 h 494"/>
                <a:gd name="T36" fmla="*/ 96 w 362"/>
                <a:gd name="T37" fmla="*/ 13 h 494"/>
                <a:gd name="T38" fmla="*/ 145 w 362"/>
                <a:gd name="T39" fmla="*/ 1 h 494"/>
                <a:gd name="T40" fmla="*/ 182 w 362"/>
                <a:gd name="T41" fmla="*/ 0 h 494"/>
                <a:gd name="T42" fmla="*/ 240 w 362"/>
                <a:gd name="T43" fmla="*/ 4 h 494"/>
                <a:gd name="T44" fmla="*/ 294 w 362"/>
                <a:gd name="T45" fmla="*/ 17 h 494"/>
                <a:gd name="T46" fmla="*/ 330 w 362"/>
                <a:gd name="T47" fmla="*/ 152 h 494"/>
                <a:gd name="T48" fmla="*/ 243 w 362"/>
                <a:gd name="T49" fmla="*/ 20 h 494"/>
                <a:gd name="T50" fmla="*/ 197 w 362"/>
                <a:gd name="T51" fmla="*/ 17 h 494"/>
                <a:gd name="T52" fmla="*/ 158 w 362"/>
                <a:gd name="T53" fmla="*/ 23 h 494"/>
                <a:gd name="T54" fmla="*/ 129 w 362"/>
                <a:gd name="T55" fmla="*/ 36 h 494"/>
                <a:gd name="T56" fmla="*/ 110 w 362"/>
                <a:gd name="T57" fmla="*/ 59 h 494"/>
                <a:gd name="T58" fmla="*/ 101 w 362"/>
                <a:gd name="T59" fmla="*/ 87 h 494"/>
                <a:gd name="T60" fmla="*/ 101 w 362"/>
                <a:gd name="T61" fmla="*/ 110 h 494"/>
                <a:gd name="T62" fmla="*/ 115 w 362"/>
                <a:gd name="T63" fmla="*/ 138 h 494"/>
                <a:gd name="T64" fmla="*/ 145 w 362"/>
                <a:gd name="T65" fmla="*/ 160 h 494"/>
                <a:gd name="T66" fmla="*/ 212 w 362"/>
                <a:gd name="T67" fmla="*/ 190 h 494"/>
                <a:gd name="T68" fmla="*/ 269 w 362"/>
                <a:gd name="T69" fmla="*/ 212 h 494"/>
                <a:gd name="T70" fmla="*/ 322 w 362"/>
                <a:gd name="T71" fmla="*/ 245 h 494"/>
                <a:gd name="T72" fmla="*/ 352 w 362"/>
                <a:gd name="T73" fmla="*/ 286 h 494"/>
                <a:gd name="T74" fmla="*/ 361 w 362"/>
                <a:gd name="T75" fmla="*/ 317 h 494"/>
                <a:gd name="T76" fmla="*/ 362 w 362"/>
                <a:gd name="T77" fmla="*/ 341 h 494"/>
                <a:gd name="T78" fmla="*/ 355 w 362"/>
                <a:gd name="T79" fmla="*/ 391 h 494"/>
                <a:gd name="T80" fmla="*/ 330 w 362"/>
                <a:gd name="T81" fmla="*/ 432 h 494"/>
                <a:gd name="T82" fmla="*/ 305 w 362"/>
                <a:gd name="T83" fmla="*/ 454 h 494"/>
                <a:gd name="T84" fmla="*/ 257 w 362"/>
                <a:gd name="T85" fmla="*/ 478 h 494"/>
                <a:gd name="T86" fmla="*/ 203 w 362"/>
                <a:gd name="T87" fmla="*/ 493 h 494"/>
                <a:gd name="T88" fmla="*/ 161 w 362"/>
                <a:gd name="T89" fmla="*/ 494 h 494"/>
                <a:gd name="T90" fmla="*/ 101 w 362"/>
                <a:gd name="T91" fmla="*/ 490 h 494"/>
                <a:gd name="T92" fmla="*/ 42 w 362"/>
                <a:gd name="T93" fmla="*/ 477 h 494"/>
                <a:gd name="T94" fmla="*/ 5 w 362"/>
                <a:gd name="T95" fmla="*/ 34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2" h="494">
                  <a:moveTo>
                    <a:pt x="5" y="344"/>
                  </a:moveTo>
                  <a:lnTo>
                    <a:pt x="12" y="344"/>
                  </a:lnTo>
                  <a:lnTo>
                    <a:pt x="92" y="475"/>
                  </a:lnTo>
                  <a:lnTo>
                    <a:pt x="92" y="475"/>
                  </a:lnTo>
                  <a:lnTo>
                    <a:pt x="110" y="477"/>
                  </a:lnTo>
                  <a:lnTo>
                    <a:pt x="127" y="478"/>
                  </a:lnTo>
                  <a:lnTo>
                    <a:pt x="144" y="478"/>
                  </a:lnTo>
                  <a:lnTo>
                    <a:pt x="158" y="477"/>
                  </a:lnTo>
                  <a:lnTo>
                    <a:pt x="173" y="475"/>
                  </a:lnTo>
                  <a:lnTo>
                    <a:pt x="188" y="472"/>
                  </a:lnTo>
                  <a:lnTo>
                    <a:pt x="201" y="468"/>
                  </a:lnTo>
                  <a:lnTo>
                    <a:pt x="213" y="462"/>
                  </a:lnTo>
                  <a:lnTo>
                    <a:pt x="223" y="456"/>
                  </a:lnTo>
                  <a:lnTo>
                    <a:pt x="232" y="448"/>
                  </a:lnTo>
                  <a:lnTo>
                    <a:pt x="241" y="441"/>
                  </a:lnTo>
                  <a:lnTo>
                    <a:pt x="247" y="432"/>
                  </a:lnTo>
                  <a:lnTo>
                    <a:pt x="253" y="422"/>
                  </a:lnTo>
                  <a:lnTo>
                    <a:pt x="257" y="412"/>
                  </a:lnTo>
                  <a:lnTo>
                    <a:pt x="259" y="400"/>
                  </a:lnTo>
                  <a:lnTo>
                    <a:pt x="260" y="388"/>
                  </a:lnTo>
                  <a:lnTo>
                    <a:pt x="260" y="388"/>
                  </a:lnTo>
                  <a:lnTo>
                    <a:pt x="259" y="378"/>
                  </a:lnTo>
                  <a:lnTo>
                    <a:pt x="256" y="367"/>
                  </a:lnTo>
                  <a:lnTo>
                    <a:pt x="251" y="358"/>
                  </a:lnTo>
                  <a:lnTo>
                    <a:pt x="244" y="350"/>
                  </a:lnTo>
                  <a:lnTo>
                    <a:pt x="237" y="342"/>
                  </a:lnTo>
                  <a:lnTo>
                    <a:pt x="226" y="335"/>
                  </a:lnTo>
                  <a:lnTo>
                    <a:pt x="216" y="329"/>
                  </a:lnTo>
                  <a:lnTo>
                    <a:pt x="204" y="323"/>
                  </a:lnTo>
                  <a:lnTo>
                    <a:pt x="178" y="311"/>
                  </a:lnTo>
                  <a:lnTo>
                    <a:pt x="149" y="301"/>
                  </a:lnTo>
                  <a:lnTo>
                    <a:pt x="121" y="290"/>
                  </a:lnTo>
                  <a:lnTo>
                    <a:pt x="92" y="279"/>
                  </a:lnTo>
                  <a:lnTo>
                    <a:pt x="92" y="279"/>
                  </a:lnTo>
                  <a:lnTo>
                    <a:pt x="74" y="270"/>
                  </a:lnTo>
                  <a:lnTo>
                    <a:pt x="56" y="258"/>
                  </a:lnTo>
                  <a:lnTo>
                    <a:pt x="40" y="245"/>
                  </a:lnTo>
                  <a:lnTo>
                    <a:pt x="27" y="228"/>
                  </a:lnTo>
                  <a:lnTo>
                    <a:pt x="16" y="211"/>
                  </a:lnTo>
                  <a:lnTo>
                    <a:pt x="8" y="191"/>
                  </a:lnTo>
                  <a:lnTo>
                    <a:pt x="5" y="180"/>
                  </a:lnTo>
                  <a:lnTo>
                    <a:pt x="3" y="169"/>
                  </a:lnTo>
                  <a:lnTo>
                    <a:pt x="2" y="15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2" y="127"/>
                  </a:lnTo>
                  <a:lnTo>
                    <a:pt x="5" y="110"/>
                  </a:lnTo>
                  <a:lnTo>
                    <a:pt x="8" y="96"/>
                  </a:lnTo>
                  <a:lnTo>
                    <a:pt x="13" y="81"/>
                  </a:lnTo>
                  <a:lnTo>
                    <a:pt x="21" y="67"/>
                  </a:lnTo>
                  <a:lnTo>
                    <a:pt x="30" y="56"/>
                  </a:lnTo>
                  <a:lnTo>
                    <a:pt x="42" y="45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67" y="28"/>
                  </a:lnTo>
                  <a:lnTo>
                    <a:pt x="80" y="20"/>
                  </a:lnTo>
                  <a:lnTo>
                    <a:pt x="96" y="13"/>
                  </a:lnTo>
                  <a:lnTo>
                    <a:pt x="111" y="8"/>
                  </a:lnTo>
                  <a:lnTo>
                    <a:pt x="129" y="4"/>
                  </a:lnTo>
                  <a:lnTo>
                    <a:pt x="145" y="1"/>
                  </a:lnTo>
                  <a:lnTo>
                    <a:pt x="164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201" y="0"/>
                  </a:lnTo>
                  <a:lnTo>
                    <a:pt x="220" y="1"/>
                  </a:lnTo>
                  <a:lnTo>
                    <a:pt x="240" y="4"/>
                  </a:lnTo>
                  <a:lnTo>
                    <a:pt x="257" y="7"/>
                  </a:lnTo>
                  <a:lnTo>
                    <a:pt x="277" y="11"/>
                  </a:lnTo>
                  <a:lnTo>
                    <a:pt x="294" y="17"/>
                  </a:lnTo>
                  <a:lnTo>
                    <a:pt x="312" y="23"/>
                  </a:lnTo>
                  <a:lnTo>
                    <a:pt x="330" y="31"/>
                  </a:lnTo>
                  <a:lnTo>
                    <a:pt x="330" y="152"/>
                  </a:lnTo>
                  <a:lnTo>
                    <a:pt x="322" y="152"/>
                  </a:lnTo>
                  <a:lnTo>
                    <a:pt x="243" y="20"/>
                  </a:lnTo>
                  <a:lnTo>
                    <a:pt x="243" y="20"/>
                  </a:lnTo>
                  <a:lnTo>
                    <a:pt x="226" y="17"/>
                  </a:lnTo>
                  <a:lnTo>
                    <a:pt x="212" y="17"/>
                  </a:lnTo>
                  <a:lnTo>
                    <a:pt x="197" y="17"/>
                  </a:lnTo>
                  <a:lnTo>
                    <a:pt x="183" y="17"/>
                  </a:lnTo>
                  <a:lnTo>
                    <a:pt x="170" y="20"/>
                  </a:lnTo>
                  <a:lnTo>
                    <a:pt x="158" y="23"/>
                  </a:lnTo>
                  <a:lnTo>
                    <a:pt x="148" y="26"/>
                  </a:lnTo>
                  <a:lnTo>
                    <a:pt x="138" y="32"/>
                  </a:lnTo>
                  <a:lnTo>
                    <a:pt x="129" y="36"/>
                  </a:lnTo>
                  <a:lnTo>
                    <a:pt x="121" y="44"/>
                  </a:lnTo>
                  <a:lnTo>
                    <a:pt x="115" y="51"/>
                  </a:lnTo>
                  <a:lnTo>
                    <a:pt x="110" y="59"/>
                  </a:lnTo>
                  <a:lnTo>
                    <a:pt x="105" y="67"/>
                  </a:lnTo>
                  <a:lnTo>
                    <a:pt x="102" y="78"/>
                  </a:lnTo>
                  <a:lnTo>
                    <a:pt x="101" y="87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101" y="110"/>
                  </a:lnTo>
                  <a:lnTo>
                    <a:pt x="104" y="121"/>
                  </a:lnTo>
                  <a:lnTo>
                    <a:pt x="110" y="129"/>
                  </a:lnTo>
                  <a:lnTo>
                    <a:pt x="115" y="138"/>
                  </a:lnTo>
                  <a:lnTo>
                    <a:pt x="124" y="147"/>
                  </a:lnTo>
                  <a:lnTo>
                    <a:pt x="133" y="155"/>
                  </a:lnTo>
                  <a:lnTo>
                    <a:pt x="145" y="160"/>
                  </a:lnTo>
                  <a:lnTo>
                    <a:pt x="157" y="168"/>
                  </a:lnTo>
                  <a:lnTo>
                    <a:pt x="183" y="180"/>
                  </a:lnTo>
                  <a:lnTo>
                    <a:pt x="212" y="190"/>
                  </a:lnTo>
                  <a:lnTo>
                    <a:pt x="241" y="200"/>
                  </a:lnTo>
                  <a:lnTo>
                    <a:pt x="269" y="212"/>
                  </a:lnTo>
                  <a:lnTo>
                    <a:pt x="269" y="212"/>
                  </a:lnTo>
                  <a:lnTo>
                    <a:pt x="288" y="221"/>
                  </a:lnTo>
                  <a:lnTo>
                    <a:pt x="306" y="231"/>
                  </a:lnTo>
                  <a:lnTo>
                    <a:pt x="322" y="245"/>
                  </a:lnTo>
                  <a:lnTo>
                    <a:pt x="336" y="259"/>
                  </a:lnTo>
                  <a:lnTo>
                    <a:pt x="347" y="277"/>
                  </a:lnTo>
                  <a:lnTo>
                    <a:pt x="352" y="286"/>
                  </a:lnTo>
                  <a:lnTo>
                    <a:pt x="355" y="296"/>
                  </a:lnTo>
                  <a:lnTo>
                    <a:pt x="358" y="307"/>
                  </a:lnTo>
                  <a:lnTo>
                    <a:pt x="361" y="317"/>
                  </a:lnTo>
                  <a:lnTo>
                    <a:pt x="362" y="329"/>
                  </a:lnTo>
                  <a:lnTo>
                    <a:pt x="362" y="341"/>
                  </a:lnTo>
                  <a:lnTo>
                    <a:pt x="362" y="341"/>
                  </a:lnTo>
                  <a:lnTo>
                    <a:pt x="362" y="358"/>
                  </a:lnTo>
                  <a:lnTo>
                    <a:pt x="359" y="375"/>
                  </a:lnTo>
                  <a:lnTo>
                    <a:pt x="355" y="391"/>
                  </a:lnTo>
                  <a:lnTo>
                    <a:pt x="347" y="406"/>
                  </a:lnTo>
                  <a:lnTo>
                    <a:pt x="340" y="419"/>
                  </a:lnTo>
                  <a:lnTo>
                    <a:pt x="330" y="432"/>
                  </a:lnTo>
                  <a:lnTo>
                    <a:pt x="318" y="443"/>
                  </a:lnTo>
                  <a:lnTo>
                    <a:pt x="305" y="454"/>
                  </a:lnTo>
                  <a:lnTo>
                    <a:pt x="305" y="454"/>
                  </a:lnTo>
                  <a:lnTo>
                    <a:pt x="290" y="463"/>
                  </a:lnTo>
                  <a:lnTo>
                    <a:pt x="274" y="472"/>
                  </a:lnTo>
                  <a:lnTo>
                    <a:pt x="257" y="478"/>
                  </a:lnTo>
                  <a:lnTo>
                    <a:pt x="240" y="484"/>
                  </a:lnTo>
                  <a:lnTo>
                    <a:pt x="222" y="488"/>
                  </a:lnTo>
                  <a:lnTo>
                    <a:pt x="203" y="493"/>
                  </a:lnTo>
                  <a:lnTo>
                    <a:pt x="182" y="494"/>
                  </a:lnTo>
                  <a:lnTo>
                    <a:pt x="161" y="494"/>
                  </a:lnTo>
                  <a:lnTo>
                    <a:pt x="161" y="494"/>
                  </a:lnTo>
                  <a:lnTo>
                    <a:pt x="141" y="494"/>
                  </a:lnTo>
                  <a:lnTo>
                    <a:pt x="120" y="493"/>
                  </a:lnTo>
                  <a:lnTo>
                    <a:pt x="101" y="490"/>
                  </a:lnTo>
                  <a:lnTo>
                    <a:pt x="81" y="487"/>
                  </a:lnTo>
                  <a:lnTo>
                    <a:pt x="61" y="482"/>
                  </a:lnTo>
                  <a:lnTo>
                    <a:pt x="42" y="477"/>
                  </a:lnTo>
                  <a:lnTo>
                    <a:pt x="24" y="471"/>
                  </a:lnTo>
                  <a:lnTo>
                    <a:pt x="5" y="463"/>
                  </a:lnTo>
                  <a:lnTo>
                    <a:pt x="5" y="3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6115492-E9DD-4173-9D22-1D2E8376EB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64" y="1350"/>
              <a:ext cx="265" cy="706"/>
            </a:xfrm>
            <a:custGeom>
              <a:avLst/>
              <a:gdLst>
                <a:gd name="T0" fmla="*/ 198 w 265"/>
                <a:gd name="T1" fmla="*/ 673 h 706"/>
                <a:gd name="T2" fmla="*/ 265 w 265"/>
                <a:gd name="T3" fmla="*/ 697 h 706"/>
                <a:gd name="T4" fmla="*/ 265 w 265"/>
                <a:gd name="T5" fmla="*/ 706 h 706"/>
                <a:gd name="T6" fmla="*/ 0 w 265"/>
                <a:gd name="T7" fmla="*/ 706 h 706"/>
                <a:gd name="T8" fmla="*/ 0 w 265"/>
                <a:gd name="T9" fmla="*/ 697 h 706"/>
                <a:gd name="T10" fmla="*/ 68 w 265"/>
                <a:gd name="T11" fmla="*/ 673 h 706"/>
                <a:gd name="T12" fmla="*/ 68 w 265"/>
                <a:gd name="T13" fmla="*/ 285 h 706"/>
                <a:gd name="T14" fmla="*/ 0 w 265"/>
                <a:gd name="T15" fmla="*/ 264 h 706"/>
                <a:gd name="T16" fmla="*/ 0 w 265"/>
                <a:gd name="T17" fmla="*/ 257 h 706"/>
                <a:gd name="T18" fmla="*/ 193 w 265"/>
                <a:gd name="T19" fmla="*/ 222 h 706"/>
                <a:gd name="T20" fmla="*/ 198 w 265"/>
                <a:gd name="T21" fmla="*/ 226 h 706"/>
                <a:gd name="T22" fmla="*/ 198 w 265"/>
                <a:gd name="T23" fmla="*/ 673 h 706"/>
                <a:gd name="T24" fmla="*/ 132 w 265"/>
                <a:gd name="T25" fmla="*/ 0 h 706"/>
                <a:gd name="T26" fmla="*/ 132 w 265"/>
                <a:gd name="T27" fmla="*/ 0 h 706"/>
                <a:gd name="T28" fmla="*/ 148 w 265"/>
                <a:gd name="T29" fmla="*/ 1 h 706"/>
                <a:gd name="T30" fmla="*/ 163 w 265"/>
                <a:gd name="T31" fmla="*/ 6 h 706"/>
                <a:gd name="T32" fmla="*/ 175 w 265"/>
                <a:gd name="T33" fmla="*/ 12 h 706"/>
                <a:gd name="T34" fmla="*/ 187 w 265"/>
                <a:gd name="T35" fmla="*/ 21 h 706"/>
                <a:gd name="T36" fmla="*/ 195 w 265"/>
                <a:gd name="T37" fmla="*/ 31 h 706"/>
                <a:gd name="T38" fmla="*/ 201 w 265"/>
                <a:gd name="T39" fmla="*/ 44 h 706"/>
                <a:gd name="T40" fmla="*/ 206 w 265"/>
                <a:gd name="T41" fmla="*/ 58 h 706"/>
                <a:gd name="T42" fmla="*/ 207 w 265"/>
                <a:gd name="T43" fmla="*/ 74 h 706"/>
                <a:gd name="T44" fmla="*/ 207 w 265"/>
                <a:gd name="T45" fmla="*/ 74 h 706"/>
                <a:gd name="T46" fmla="*/ 206 w 265"/>
                <a:gd name="T47" fmla="*/ 89 h 706"/>
                <a:gd name="T48" fmla="*/ 201 w 265"/>
                <a:gd name="T49" fmla="*/ 103 h 706"/>
                <a:gd name="T50" fmla="*/ 195 w 265"/>
                <a:gd name="T51" fmla="*/ 117 h 706"/>
                <a:gd name="T52" fmla="*/ 187 w 265"/>
                <a:gd name="T53" fmla="*/ 127 h 706"/>
                <a:gd name="T54" fmla="*/ 175 w 265"/>
                <a:gd name="T55" fmla="*/ 136 h 706"/>
                <a:gd name="T56" fmla="*/ 163 w 265"/>
                <a:gd name="T57" fmla="*/ 142 h 706"/>
                <a:gd name="T58" fmla="*/ 148 w 265"/>
                <a:gd name="T59" fmla="*/ 146 h 706"/>
                <a:gd name="T60" fmla="*/ 132 w 265"/>
                <a:gd name="T61" fmla="*/ 148 h 706"/>
                <a:gd name="T62" fmla="*/ 132 w 265"/>
                <a:gd name="T63" fmla="*/ 148 h 706"/>
                <a:gd name="T64" fmla="*/ 117 w 265"/>
                <a:gd name="T65" fmla="*/ 146 h 706"/>
                <a:gd name="T66" fmla="*/ 102 w 265"/>
                <a:gd name="T67" fmla="*/ 142 h 706"/>
                <a:gd name="T68" fmla="*/ 89 w 265"/>
                <a:gd name="T69" fmla="*/ 136 h 706"/>
                <a:gd name="T70" fmla="*/ 79 w 265"/>
                <a:gd name="T71" fmla="*/ 127 h 706"/>
                <a:gd name="T72" fmla="*/ 70 w 265"/>
                <a:gd name="T73" fmla="*/ 117 h 706"/>
                <a:gd name="T74" fmla="*/ 64 w 265"/>
                <a:gd name="T75" fmla="*/ 103 h 706"/>
                <a:gd name="T76" fmla="*/ 60 w 265"/>
                <a:gd name="T77" fmla="*/ 89 h 706"/>
                <a:gd name="T78" fmla="*/ 58 w 265"/>
                <a:gd name="T79" fmla="*/ 74 h 706"/>
                <a:gd name="T80" fmla="*/ 58 w 265"/>
                <a:gd name="T81" fmla="*/ 74 h 706"/>
                <a:gd name="T82" fmla="*/ 60 w 265"/>
                <a:gd name="T83" fmla="*/ 58 h 706"/>
                <a:gd name="T84" fmla="*/ 64 w 265"/>
                <a:gd name="T85" fmla="*/ 44 h 706"/>
                <a:gd name="T86" fmla="*/ 70 w 265"/>
                <a:gd name="T87" fmla="*/ 31 h 706"/>
                <a:gd name="T88" fmla="*/ 79 w 265"/>
                <a:gd name="T89" fmla="*/ 21 h 706"/>
                <a:gd name="T90" fmla="*/ 89 w 265"/>
                <a:gd name="T91" fmla="*/ 12 h 706"/>
                <a:gd name="T92" fmla="*/ 102 w 265"/>
                <a:gd name="T93" fmla="*/ 6 h 706"/>
                <a:gd name="T94" fmla="*/ 117 w 265"/>
                <a:gd name="T95" fmla="*/ 1 h 706"/>
                <a:gd name="T96" fmla="*/ 132 w 265"/>
                <a:gd name="T97" fmla="*/ 0 h 706"/>
                <a:gd name="T98" fmla="*/ 132 w 265"/>
                <a:gd name="T9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5" h="706">
                  <a:moveTo>
                    <a:pt x="198" y="673"/>
                  </a:moveTo>
                  <a:lnTo>
                    <a:pt x="265" y="697"/>
                  </a:lnTo>
                  <a:lnTo>
                    <a:pt x="265" y="706"/>
                  </a:lnTo>
                  <a:lnTo>
                    <a:pt x="0" y="706"/>
                  </a:lnTo>
                  <a:lnTo>
                    <a:pt x="0" y="697"/>
                  </a:lnTo>
                  <a:lnTo>
                    <a:pt x="68" y="673"/>
                  </a:lnTo>
                  <a:lnTo>
                    <a:pt x="68" y="285"/>
                  </a:lnTo>
                  <a:lnTo>
                    <a:pt x="0" y="264"/>
                  </a:lnTo>
                  <a:lnTo>
                    <a:pt x="0" y="257"/>
                  </a:lnTo>
                  <a:lnTo>
                    <a:pt x="193" y="222"/>
                  </a:lnTo>
                  <a:lnTo>
                    <a:pt x="198" y="226"/>
                  </a:lnTo>
                  <a:lnTo>
                    <a:pt x="198" y="673"/>
                  </a:lnTo>
                  <a:close/>
                  <a:moveTo>
                    <a:pt x="132" y="0"/>
                  </a:moveTo>
                  <a:lnTo>
                    <a:pt x="132" y="0"/>
                  </a:lnTo>
                  <a:lnTo>
                    <a:pt x="148" y="1"/>
                  </a:lnTo>
                  <a:lnTo>
                    <a:pt x="163" y="6"/>
                  </a:lnTo>
                  <a:lnTo>
                    <a:pt x="175" y="12"/>
                  </a:lnTo>
                  <a:lnTo>
                    <a:pt x="187" y="21"/>
                  </a:lnTo>
                  <a:lnTo>
                    <a:pt x="195" y="31"/>
                  </a:lnTo>
                  <a:lnTo>
                    <a:pt x="201" y="44"/>
                  </a:lnTo>
                  <a:lnTo>
                    <a:pt x="206" y="58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6" y="89"/>
                  </a:lnTo>
                  <a:lnTo>
                    <a:pt x="201" y="103"/>
                  </a:lnTo>
                  <a:lnTo>
                    <a:pt x="195" y="117"/>
                  </a:lnTo>
                  <a:lnTo>
                    <a:pt x="187" y="127"/>
                  </a:lnTo>
                  <a:lnTo>
                    <a:pt x="175" y="136"/>
                  </a:lnTo>
                  <a:lnTo>
                    <a:pt x="163" y="142"/>
                  </a:lnTo>
                  <a:lnTo>
                    <a:pt x="148" y="146"/>
                  </a:lnTo>
                  <a:lnTo>
                    <a:pt x="132" y="148"/>
                  </a:lnTo>
                  <a:lnTo>
                    <a:pt x="132" y="148"/>
                  </a:lnTo>
                  <a:lnTo>
                    <a:pt x="117" y="146"/>
                  </a:lnTo>
                  <a:lnTo>
                    <a:pt x="102" y="142"/>
                  </a:lnTo>
                  <a:lnTo>
                    <a:pt x="89" y="136"/>
                  </a:lnTo>
                  <a:lnTo>
                    <a:pt x="79" y="127"/>
                  </a:lnTo>
                  <a:lnTo>
                    <a:pt x="70" y="117"/>
                  </a:lnTo>
                  <a:lnTo>
                    <a:pt x="64" y="103"/>
                  </a:lnTo>
                  <a:lnTo>
                    <a:pt x="60" y="89"/>
                  </a:lnTo>
                  <a:lnTo>
                    <a:pt x="58" y="74"/>
                  </a:lnTo>
                  <a:lnTo>
                    <a:pt x="58" y="74"/>
                  </a:lnTo>
                  <a:lnTo>
                    <a:pt x="60" y="58"/>
                  </a:lnTo>
                  <a:lnTo>
                    <a:pt x="64" y="44"/>
                  </a:lnTo>
                  <a:lnTo>
                    <a:pt x="70" y="31"/>
                  </a:lnTo>
                  <a:lnTo>
                    <a:pt x="79" y="21"/>
                  </a:lnTo>
                  <a:lnTo>
                    <a:pt x="89" y="12"/>
                  </a:lnTo>
                  <a:lnTo>
                    <a:pt x="102" y="6"/>
                  </a:lnTo>
                  <a:lnTo>
                    <a:pt x="117" y="1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C037BEB0-8CD0-43C9-AADF-33FF374910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72" y="1572"/>
              <a:ext cx="567" cy="484"/>
            </a:xfrm>
            <a:custGeom>
              <a:avLst/>
              <a:gdLst>
                <a:gd name="T0" fmla="*/ 199 w 567"/>
                <a:gd name="T1" fmla="*/ 70 h 484"/>
                <a:gd name="T2" fmla="*/ 217 w 567"/>
                <a:gd name="T3" fmla="*/ 54 h 484"/>
                <a:gd name="T4" fmla="*/ 253 w 567"/>
                <a:gd name="T5" fmla="*/ 28 h 484"/>
                <a:gd name="T6" fmla="*/ 292 w 567"/>
                <a:gd name="T7" fmla="*/ 10 h 484"/>
                <a:gd name="T8" fmla="*/ 335 w 567"/>
                <a:gd name="T9" fmla="*/ 1 h 484"/>
                <a:gd name="T10" fmla="*/ 358 w 567"/>
                <a:gd name="T11" fmla="*/ 0 h 484"/>
                <a:gd name="T12" fmla="*/ 389 w 567"/>
                <a:gd name="T13" fmla="*/ 1 h 484"/>
                <a:gd name="T14" fmla="*/ 415 w 567"/>
                <a:gd name="T15" fmla="*/ 8 h 484"/>
                <a:gd name="T16" fmla="*/ 439 w 567"/>
                <a:gd name="T17" fmla="*/ 20 h 484"/>
                <a:gd name="T18" fmla="*/ 461 w 567"/>
                <a:gd name="T19" fmla="*/ 36 h 484"/>
                <a:gd name="T20" fmla="*/ 477 w 567"/>
                <a:gd name="T21" fmla="*/ 57 h 484"/>
                <a:gd name="T22" fmla="*/ 491 w 567"/>
                <a:gd name="T23" fmla="*/ 85 h 484"/>
                <a:gd name="T24" fmla="*/ 498 w 567"/>
                <a:gd name="T25" fmla="*/ 118 h 484"/>
                <a:gd name="T26" fmla="*/ 501 w 567"/>
                <a:gd name="T27" fmla="*/ 156 h 484"/>
                <a:gd name="T28" fmla="*/ 567 w 567"/>
                <a:gd name="T29" fmla="*/ 475 h 484"/>
                <a:gd name="T30" fmla="*/ 309 w 567"/>
                <a:gd name="T31" fmla="*/ 484 h 484"/>
                <a:gd name="T32" fmla="*/ 371 w 567"/>
                <a:gd name="T33" fmla="*/ 451 h 484"/>
                <a:gd name="T34" fmla="*/ 371 w 567"/>
                <a:gd name="T35" fmla="*/ 134 h 484"/>
                <a:gd name="T36" fmla="*/ 366 w 567"/>
                <a:gd name="T37" fmla="*/ 96 h 484"/>
                <a:gd name="T38" fmla="*/ 353 w 567"/>
                <a:gd name="T39" fmla="*/ 69 h 484"/>
                <a:gd name="T40" fmla="*/ 331 w 567"/>
                <a:gd name="T41" fmla="*/ 53 h 484"/>
                <a:gd name="T42" fmla="*/ 301 w 567"/>
                <a:gd name="T43" fmla="*/ 48 h 484"/>
                <a:gd name="T44" fmla="*/ 288 w 567"/>
                <a:gd name="T45" fmla="*/ 48 h 484"/>
                <a:gd name="T46" fmla="*/ 263 w 567"/>
                <a:gd name="T47" fmla="*/ 53 h 484"/>
                <a:gd name="T48" fmla="*/ 236 w 567"/>
                <a:gd name="T49" fmla="*/ 62 h 484"/>
                <a:gd name="T50" fmla="*/ 198 w 567"/>
                <a:gd name="T51" fmla="*/ 84 h 484"/>
                <a:gd name="T52" fmla="*/ 258 w 567"/>
                <a:gd name="T53" fmla="*/ 475 h 484"/>
                <a:gd name="T54" fmla="*/ 0 w 567"/>
                <a:gd name="T55" fmla="*/ 484 h 484"/>
                <a:gd name="T56" fmla="*/ 68 w 567"/>
                <a:gd name="T57" fmla="*/ 451 h 484"/>
                <a:gd name="T58" fmla="*/ 0 w 567"/>
                <a:gd name="T59" fmla="*/ 42 h 484"/>
                <a:gd name="T60" fmla="*/ 192 w 567"/>
                <a:gd name="T61" fmla="*/ 0 h 484"/>
                <a:gd name="T62" fmla="*/ 198 w 567"/>
                <a:gd name="T63" fmla="*/ 69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7" h="484">
                  <a:moveTo>
                    <a:pt x="198" y="69"/>
                  </a:moveTo>
                  <a:lnTo>
                    <a:pt x="199" y="70"/>
                  </a:lnTo>
                  <a:lnTo>
                    <a:pt x="199" y="70"/>
                  </a:lnTo>
                  <a:lnTo>
                    <a:pt x="217" y="54"/>
                  </a:lnTo>
                  <a:lnTo>
                    <a:pt x="235" y="39"/>
                  </a:lnTo>
                  <a:lnTo>
                    <a:pt x="253" y="28"/>
                  </a:lnTo>
                  <a:lnTo>
                    <a:pt x="273" y="17"/>
                  </a:lnTo>
                  <a:lnTo>
                    <a:pt x="292" y="10"/>
                  </a:lnTo>
                  <a:lnTo>
                    <a:pt x="313" y="4"/>
                  </a:lnTo>
                  <a:lnTo>
                    <a:pt x="335" y="1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74" y="0"/>
                  </a:lnTo>
                  <a:lnTo>
                    <a:pt x="389" y="1"/>
                  </a:lnTo>
                  <a:lnTo>
                    <a:pt x="402" y="4"/>
                  </a:lnTo>
                  <a:lnTo>
                    <a:pt x="415" y="8"/>
                  </a:lnTo>
                  <a:lnTo>
                    <a:pt x="427" y="13"/>
                  </a:lnTo>
                  <a:lnTo>
                    <a:pt x="439" y="20"/>
                  </a:lnTo>
                  <a:lnTo>
                    <a:pt x="451" y="28"/>
                  </a:lnTo>
                  <a:lnTo>
                    <a:pt x="461" y="36"/>
                  </a:lnTo>
                  <a:lnTo>
                    <a:pt x="470" y="47"/>
                  </a:lnTo>
                  <a:lnTo>
                    <a:pt x="477" y="57"/>
                  </a:lnTo>
                  <a:lnTo>
                    <a:pt x="485" y="70"/>
                  </a:lnTo>
                  <a:lnTo>
                    <a:pt x="491" y="85"/>
                  </a:lnTo>
                  <a:lnTo>
                    <a:pt x="495" y="100"/>
                  </a:lnTo>
                  <a:lnTo>
                    <a:pt x="498" y="118"/>
                  </a:lnTo>
                  <a:lnTo>
                    <a:pt x="499" y="135"/>
                  </a:lnTo>
                  <a:lnTo>
                    <a:pt x="501" y="156"/>
                  </a:lnTo>
                  <a:lnTo>
                    <a:pt x="501" y="451"/>
                  </a:lnTo>
                  <a:lnTo>
                    <a:pt x="567" y="475"/>
                  </a:lnTo>
                  <a:lnTo>
                    <a:pt x="567" y="484"/>
                  </a:lnTo>
                  <a:lnTo>
                    <a:pt x="309" y="484"/>
                  </a:lnTo>
                  <a:lnTo>
                    <a:pt x="309" y="475"/>
                  </a:lnTo>
                  <a:lnTo>
                    <a:pt x="371" y="451"/>
                  </a:lnTo>
                  <a:lnTo>
                    <a:pt x="371" y="134"/>
                  </a:lnTo>
                  <a:lnTo>
                    <a:pt x="371" y="134"/>
                  </a:lnTo>
                  <a:lnTo>
                    <a:pt x="369" y="113"/>
                  </a:lnTo>
                  <a:lnTo>
                    <a:pt x="366" y="96"/>
                  </a:lnTo>
                  <a:lnTo>
                    <a:pt x="360" y="81"/>
                  </a:lnTo>
                  <a:lnTo>
                    <a:pt x="353" y="69"/>
                  </a:lnTo>
                  <a:lnTo>
                    <a:pt x="344" y="60"/>
                  </a:lnTo>
                  <a:lnTo>
                    <a:pt x="331" y="53"/>
                  </a:lnTo>
                  <a:lnTo>
                    <a:pt x="318" y="50"/>
                  </a:lnTo>
                  <a:lnTo>
                    <a:pt x="301" y="48"/>
                  </a:lnTo>
                  <a:lnTo>
                    <a:pt x="301" y="48"/>
                  </a:lnTo>
                  <a:lnTo>
                    <a:pt x="288" y="48"/>
                  </a:lnTo>
                  <a:lnTo>
                    <a:pt x="276" y="50"/>
                  </a:lnTo>
                  <a:lnTo>
                    <a:pt x="263" y="53"/>
                  </a:lnTo>
                  <a:lnTo>
                    <a:pt x="250" y="57"/>
                  </a:lnTo>
                  <a:lnTo>
                    <a:pt x="236" y="62"/>
                  </a:lnTo>
                  <a:lnTo>
                    <a:pt x="224" y="67"/>
                  </a:lnTo>
                  <a:lnTo>
                    <a:pt x="198" y="84"/>
                  </a:lnTo>
                  <a:lnTo>
                    <a:pt x="198" y="451"/>
                  </a:lnTo>
                  <a:lnTo>
                    <a:pt x="258" y="475"/>
                  </a:lnTo>
                  <a:lnTo>
                    <a:pt x="258" y="484"/>
                  </a:lnTo>
                  <a:lnTo>
                    <a:pt x="0" y="484"/>
                  </a:lnTo>
                  <a:lnTo>
                    <a:pt x="0" y="475"/>
                  </a:lnTo>
                  <a:lnTo>
                    <a:pt x="68" y="451"/>
                  </a:lnTo>
                  <a:lnTo>
                    <a:pt x="68" y="63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192" y="0"/>
                  </a:lnTo>
                  <a:lnTo>
                    <a:pt x="198" y="4"/>
                  </a:lnTo>
                  <a:lnTo>
                    <a:pt x="198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272C703-9845-4D13-BBC1-E62E355453A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82" y="1572"/>
              <a:ext cx="424" cy="494"/>
            </a:xfrm>
            <a:custGeom>
              <a:avLst/>
              <a:gdLst>
                <a:gd name="T0" fmla="*/ 413 w 424"/>
                <a:gd name="T1" fmla="*/ 426 h 494"/>
                <a:gd name="T2" fmla="*/ 373 w 424"/>
                <a:gd name="T3" fmla="*/ 457 h 494"/>
                <a:gd name="T4" fmla="*/ 330 w 424"/>
                <a:gd name="T5" fmla="*/ 478 h 494"/>
                <a:gd name="T6" fmla="*/ 283 w 424"/>
                <a:gd name="T7" fmla="*/ 491 h 494"/>
                <a:gd name="T8" fmla="*/ 232 w 424"/>
                <a:gd name="T9" fmla="*/ 494 h 494"/>
                <a:gd name="T10" fmla="*/ 209 w 424"/>
                <a:gd name="T11" fmla="*/ 494 h 494"/>
                <a:gd name="T12" fmla="*/ 163 w 424"/>
                <a:gd name="T13" fmla="*/ 487 h 494"/>
                <a:gd name="T14" fmla="*/ 121 w 424"/>
                <a:gd name="T15" fmla="*/ 471 h 494"/>
                <a:gd name="T16" fmla="*/ 83 w 424"/>
                <a:gd name="T17" fmla="*/ 448 h 494"/>
                <a:gd name="T18" fmla="*/ 67 w 424"/>
                <a:gd name="T19" fmla="*/ 434 h 494"/>
                <a:gd name="T20" fmla="*/ 37 w 424"/>
                <a:gd name="T21" fmla="*/ 400 h 494"/>
                <a:gd name="T22" fmla="*/ 17 w 424"/>
                <a:gd name="T23" fmla="*/ 358 h 494"/>
                <a:gd name="T24" fmla="*/ 5 w 424"/>
                <a:gd name="T25" fmla="*/ 311 h 494"/>
                <a:gd name="T26" fmla="*/ 0 w 424"/>
                <a:gd name="T27" fmla="*/ 256 h 494"/>
                <a:gd name="T28" fmla="*/ 2 w 424"/>
                <a:gd name="T29" fmla="*/ 225 h 494"/>
                <a:gd name="T30" fmla="*/ 12 w 424"/>
                <a:gd name="T31" fmla="*/ 171 h 494"/>
                <a:gd name="T32" fmla="*/ 31 w 424"/>
                <a:gd name="T33" fmla="*/ 124 h 494"/>
                <a:gd name="T34" fmla="*/ 59 w 424"/>
                <a:gd name="T35" fmla="*/ 82 h 494"/>
                <a:gd name="T36" fmla="*/ 92 w 424"/>
                <a:gd name="T37" fmla="*/ 50 h 494"/>
                <a:gd name="T38" fmla="*/ 130 w 424"/>
                <a:gd name="T39" fmla="*/ 25 h 494"/>
                <a:gd name="T40" fmla="*/ 172 w 424"/>
                <a:gd name="T41" fmla="*/ 8 h 494"/>
                <a:gd name="T42" fmla="*/ 215 w 424"/>
                <a:gd name="T43" fmla="*/ 0 h 494"/>
                <a:gd name="T44" fmla="*/ 235 w 424"/>
                <a:gd name="T45" fmla="*/ 0 h 494"/>
                <a:gd name="T46" fmla="*/ 283 w 424"/>
                <a:gd name="T47" fmla="*/ 4 h 494"/>
                <a:gd name="T48" fmla="*/ 325 w 424"/>
                <a:gd name="T49" fmla="*/ 17 h 494"/>
                <a:gd name="T50" fmla="*/ 359 w 424"/>
                <a:gd name="T51" fmla="*/ 38 h 494"/>
                <a:gd name="T52" fmla="*/ 388 w 424"/>
                <a:gd name="T53" fmla="*/ 64 h 494"/>
                <a:gd name="T54" fmla="*/ 408 w 424"/>
                <a:gd name="T55" fmla="*/ 98 h 494"/>
                <a:gd name="T56" fmla="*/ 422 w 424"/>
                <a:gd name="T57" fmla="*/ 140 h 494"/>
                <a:gd name="T58" fmla="*/ 424 w 424"/>
                <a:gd name="T59" fmla="*/ 187 h 494"/>
                <a:gd name="T60" fmla="*/ 420 w 424"/>
                <a:gd name="T61" fmla="*/ 240 h 494"/>
                <a:gd name="T62" fmla="*/ 139 w 424"/>
                <a:gd name="T63" fmla="*/ 242 h 494"/>
                <a:gd name="T64" fmla="*/ 141 w 424"/>
                <a:gd name="T65" fmla="*/ 268 h 494"/>
                <a:gd name="T66" fmla="*/ 145 w 424"/>
                <a:gd name="T67" fmla="*/ 316 h 494"/>
                <a:gd name="T68" fmla="*/ 154 w 424"/>
                <a:gd name="T69" fmla="*/ 355 h 494"/>
                <a:gd name="T70" fmla="*/ 167 w 424"/>
                <a:gd name="T71" fmla="*/ 386 h 494"/>
                <a:gd name="T72" fmla="*/ 185 w 424"/>
                <a:gd name="T73" fmla="*/ 410 h 494"/>
                <a:gd name="T74" fmla="*/ 207 w 424"/>
                <a:gd name="T75" fmla="*/ 426 h 494"/>
                <a:gd name="T76" fmla="*/ 232 w 424"/>
                <a:gd name="T77" fmla="*/ 438 h 494"/>
                <a:gd name="T78" fmla="*/ 263 w 424"/>
                <a:gd name="T79" fmla="*/ 443 h 494"/>
                <a:gd name="T80" fmla="*/ 280 w 424"/>
                <a:gd name="T81" fmla="*/ 444 h 494"/>
                <a:gd name="T82" fmla="*/ 345 w 424"/>
                <a:gd name="T83" fmla="*/ 438 h 494"/>
                <a:gd name="T84" fmla="*/ 410 w 424"/>
                <a:gd name="T85" fmla="*/ 419 h 494"/>
                <a:gd name="T86" fmla="*/ 139 w 424"/>
                <a:gd name="T87" fmla="*/ 230 h 494"/>
                <a:gd name="T88" fmla="*/ 299 w 424"/>
                <a:gd name="T89" fmla="*/ 223 h 494"/>
                <a:gd name="T90" fmla="*/ 299 w 424"/>
                <a:gd name="T91" fmla="*/ 132 h 494"/>
                <a:gd name="T92" fmla="*/ 291 w 424"/>
                <a:gd name="T93" fmla="*/ 81 h 494"/>
                <a:gd name="T94" fmla="*/ 283 w 424"/>
                <a:gd name="T95" fmla="*/ 54 h 494"/>
                <a:gd name="T96" fmla="*/ 272 w 424"/>
                <a:gd name="T97" fmla="*/ 33 h 494"/>
                <a:gd name="T98" fmla="*/ 259 w 424"/>
                <a:gd name="T99" fmla="*/ 20 h 494"/>
                <a:gd name="T100" fmla="*/ 243 w 424"/>
                <a:gd name="T101" fmla="*/ 13 h 494"/>
                <a:gd name="T102" fmla="*/ 235 w 424"/>
                <a:gd name="T103" fmla="*/ 13 h 494"/>
                <a:gd name="T104" fmla="*/ 216 w 424"/>
                <a:gd name="T105" fmla="*/ 16 h 494"/>
                <a:gd name="T106" fmla="*/ 198 w 424"/>
                <a:gd name="T107" fmla="*/ 26 h 494"/>
                <a:gd name="T108" fmla="*/ 182 w 424"/>
                <a:gd name="T109" fmla="*/ 42 h 494"/>
                <a:gd name="T110" fmla="*/ 169 w 424"/>
                <a:gd name="T111" fmla="*/ 67 h 494"/>
                <a:gd name="T112" fmla="*/ 157 w 424"/>
                <a:gd name="T113" fmla="*/ 97 h 494"/>
                <a:gd name="T114" fmla="*/ 148 w 424"/>
                <a:gd name="T115" fmla="*/ 134 h 494"/>
                <a:gd name="T116" fmla="*/ 142 w 424"/>
                <a:gd name="T117" fmla="*/ 178 h 494"/>
                <a:gd name="T118" fmla="*/ 139 w 424"/>
                <a:gd name="T119" fmla="*/ 23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494">
                  <a:moveTo>
                    <a:pt x="413" y="426"/>
                  </a:moveTo>
                  <a:lnTo>
                    <a:pt x="413" y="426"/>
                  </a:lnTo>
                  <a:lnTo>
                    <a:pt x="393" y="443"/>
                  </a:lnTo>
                  <a:lnTo>
                    <a:pt x="373" y="457"/>
                  </a:lnTo>
                  <a:lnTo>
                    <a:pt x="352" y="469"/>
                  </a:lnTo>
                  <a:lnTo>
                    <a:pt x="330" y="478"/>
                  </a:lnTo>
                  <a:lnTo>
                    <a:pt x="306" y="485"/>
                  </a:lnTo>
                  <a:lnTo>
                    <a:pt x="283" y="491"/>
                  </a:lnTo>
                  <a:lnTo>
                    <a:pt x="257" y="494"/>
                  </a:lnTo>
                  <a:lnTo>
                    <a:pt x="232" y="494"/>
                  </a:lnTo>
                  <a:lnTo>
                    <a:pt x="232" y="494"/>
                  </a:lnTo>
                  <a:lnTo>
                    <a:pt x="209" y="494"/>
                  </a:lnTo>
                  <a:lnTo>
                    <a:pt x="185" y="491"/>
                  </a:lnTo>
                  <a:lnTo>
                    <a:pt x="163" y="487"/>
                  </a:lnTo>
                  <a:lnTo>
                    <a:pt x="141" y="479"/>
                  </a:lnTo>
                  <a:lnTo>
                    <a:pt x="121" y="471"/>
                  </a:lnTo>
                  <a:lnTo>
                    <a:pt x="102" y="460"/>
                  </a:lnTo>
                  <a:lnTo>
                    <a:pt x="83" y="448"/>
                  </a:lnTo>
                  <a:lnTo>
                    <a:pt x="67" y="434"/>
                  </a:lnTo>
                  <a:lnTo>
                    <a:pt x="67" y="434"/>
                  </a:lnTo>
                  <a:lnTo>
                    <a:pt x="52" y="417"/>
                  </a:lnTo>
                  <a:lnTo>
                    <a:pt x="37" y="400"/>
                  </a:lnTo>
                  <a:lnTo>
                    <a:pt x="27" y="381"/>
                  </a:lnTo>
                  <a:lnTo>
                    <a:pt x="17" y="358"/>
                  </a:lnTo>
                  <a:lnTo>
                    <a:pt x="11" y="336"/>
                  </a:lnTo>
                  <a:lnTo>
                    <a:pt x="5" y="311"/>
                  </a:lnTo>
                  <a:lnTo>
                    <a:pt x="2" y="285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2" y="225"/>
                  </a:lnTo>
                  <a:lnTo>
                    <a:pt x="6" y="197"/>
                  </a:lnTo>
                  <a:lnTo>
                    <a:pt x="12" y="171"/>
                  </a:lnTo>
                  <a:lnTo>
                    <a:pt x="21" y="146"/>
                  </a:lnTo>
                  <a:lnTo>
                    <a:pt x="31" y="124"/>
                  </a:lnTo>
                  <a:lnTo>
                    <a:pt x="45" y="101"/>
                  </a:lnTo>
                  <a:lnTo>
                    <a:pt x="59" y="82"/>
                  </a:lnTo>
                  <a:lnTo>
                    <a:pt x="76" y="64"/>
                  </a:lnTo>
                  <a:lnTo>
                    <a:pt x="92" y="50"/>
                  </a:lnTo>
                  <a:lnTo>
                    <a:pt x="111" y="36"/>
                  </a:lnTo>
                  <a:lnTo>
                    <a:pt x="130" y="25"/>
                  </a:lnTo>
                  <a:lnTo>
                    <a:pt x="151" y="16"/>
                  </a:lnTo>
                  <a:lnTo>
                    <a:pt x="172" y="8"/>
                  </a:lnTo>
                  <a:lnTo>
                    <a:pt x="192" y="2"/>
                  </a:lnTo>
                  <a:lnTo>
                    <a:pt x="21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60" y="1"/>
                  </a:lnTo>
                  <a:lnTo>
                    <a:pt x="283" y="4"/>
                  </a:lnTo>
                  <a:lnTo>
                    <a:pt x="305" y="10"/>
                  </a:lnTo>
                  <a:lnTo>
                    <a:pt x="325" y="17"/>
                  </a:lnTo>
                  <a:lnTo>
                    <a:pt x="343" y="26"/>
                  </a:lnTo>
                  <a:lnTo>
                    <a:pt x="359" y="38"/>
                  </a:lnTo>
                  <a:lnTo>
                    <a:pt x="376" y="50"/>
                  </a:lnTo>
                  <a:lnTo>
                    <a:pt x="388" y="64"/>
                  </a:lnTo>
                  <a:lnTo>
                    <a:pt x="399" y="81"/>
                  </a:lnTo>
                  <a:lnTo>
                    <a:pt x="408" y="98"/>
                  </a:lnTo>
                  <a:lnTo>
                    <a:pt x="416" y="119"/>
                  </a:lnTo>
                  <a:lnTo>
                    <a:pt x="422" y="140"/>
                  </a:lnTo>
                  <a:lnTo>
                    <a:pt x="424" y="163"/>
                  </a:lnTo>
                  <a:lnTo>
                    <a:pt x="424" y="187"/>
                  </a:lnTo>
                  <a:lnTo>
                    <a:pt x="424" y="214"/>
                  </a:lnTo>
                  <a:lnTo>
                    <a:pt x="420" y="240"/>
                  </a:lnTo>
                  <a:lnTo>
                    <a:pt x="139" y="240"/>
                  </a:lnTo>
                  <a:lnTo>
                    <a:pt x="139" y="242"/>
                  </a:lnTo>
                  <a:lnTo>
                    <a:pt x="139" y="242"/>
                  </a:lnTo>
                  <a:lnTo>
                    <a:pt x="141" y="268"/>
                  </a:lnTo>
                  <a:lnTo>
                    <a:pt x="142" y="293"/>
                  </a:lnTo>
                  <a:lnTo>
                    <a:pt x="145" y="316"/>
                  </a:lnTo>
                  <a:lnTo>
                    <a:pt x="148" y="336"/>
                  </a:lnTo>
                  <a:lnTo>
                    <a:pt x="154" y="355"/>
                  </a:lnTo>
                  <a:lnTo>
                    <a:pt x="160" y="372"/>
                  </a:lnTo>
                  <a:lnTo>
                    <a:pt x="167" y="386"/>
                  </a:lnTo>
                  <a:lnTo>
                    <a:pt x="175" y="398"/>
                  </a:lnTo>
                  <a:lnTo>
                    <a:pt x="185" y="410"/>
                  </a:lnTo>
                  <a:lnTo>
                    <a:pt x="195" y="419"/>
                  </a:lnTo>
                  <a:lnTo>
                    <a:pt x="207" y="426"/>
                  </a:lnTo>
                  <a:lnTo>
                    <a:pt x="219" y="434"/>
                  </a:lnTo>
                  <a:lnTo>
                    <a:pt x="232" y="438"/>
                  </a:lnTo>
                  <a:lnTo>
                    <a:pt x="247" y="441"/>
                  </a:lnTo>
                  <a:lnTo>
                    <a:pt x="263" y="443"/>
                  </a:lnTo>
                  <a:lnTo>
                    <a:pt x="280" y="444"/>
                  </a:lnTo>
                  <a:lnTo>
                    <a:pt x="280" y="444"/>
                  </a:lnTo>
                  <a:lnTo>
                    <a:pt x="314" y="443"/>
                  </a:lnTo>
                  <a:lnTo>
                    <a:pt x="345" y="438"/>
                  </a:lnTo>
                  <a:lnTo>
                    <a:pt x="377" y="429"/>
                  </a:lnTo>
                  <a:lnTo>
                    <a:pt x="410" y="419"/>
                  </a:lnTo>
                  <a:lnTo>
                    <a:pt x="413" y="426"/>
                  </a:lnTo>
                  <a:close/>
                  <a:moveTo>
                    <a:pt x="139" y="230"/>
                  </a:moveTo>
                  <a:lnTo>
                    <a:pt x="299" y="223"/>
                  </a:lnTo>
                  <a:lnTo>
                    <a:pt x="299" y="223"/>
                  </a:lnTo>
                  <a:lnTo>
                    <a:pt x="300" y="174"/>
                  </a:lnTo>
                  <a:lnTo>
                    <a:pt x="299" y="132"/>
                  </a:lnTo>
                  <a:lnTo>
                    <a:pt x="294" y="97"/>
                  </a:lnTo>
                  <a:lnTo>
                    <a:pt x="291" y="81"/>
                  </a:lnTo>
                  <a:lnTo>
                    <a:pt x="287" y="67"/>
                  </a:lnTo>
                  <a:lnTo>
                    <a:pt x="283" y="54"/>
                  </a:lnTo>
                  <a:lnTo>
                    <a:pt x="278" y="44"/>
                  </a:lnTo>
                  <a:lnTo>
                    <a:pt x="272" y="33"/>
                  </a:lnTo>
                  <a:lnTo>
                    <a:pt x="266" y="26"/>
                  </a:lnTo>
                  <a:lnTo>
                    <a:pt x="259" y="20"/>
                  </a:lnTo>
                  <a:lnTo>
                    <a:pt x="252" y="16"/>
                  </a:lnTo>
                  <a:lnTo>
                    <a:pt x="243" y="13"/>
                  </a:lnTo>
                  <a:lnTo>
                    <a:pt x="235" y="13"/>
                  </a:lnTo>
                  <a:lnTo>
                    <a:pt x="235" y="13"/>
                  </a:lnTo>
                  <a:lnTo>
                    <a:pt x="225" y="13"/>
                  </a:lnTo>
                  <a:lnTo>
                    <a:pt x="216" y="16"/>
                  </a:lnTo>
                  <a:lnTo>
                    <a:pt x="207" y="20"/>
                  </a:lnTo>
                  <a:lnTo>
                    <a:pt x="198" y="26"/>
                  </a:lnTo>
                  <a:lnTo>
                    <a:pt x="189" y="33"/>
                  </a:lnTo>
                  <a:lnTo>
                    <a:pt x="182" y="42"/>
                  </a:lnTo>
                  <a:lnTo>
                    <a:pt x="175" y="54"/>
                  </a:lnTo>
                  <a:lnTo>
                    <a:pt x="169" y="67"/>
                  </a:lnTo>
                  <a:lnTo>
                    <a:pt x="161" y="81"/>
                  </a:lnTo>
                  <a:lnTo>
                    <a:pt x="157" y="97"/>
                  </a:lnTo>
                  <a:lnTo>
                    <a:pt x="151" y="115"/>
                  </a:lnTo>
                  <a:lnTo>
                    <a:pt x="148" y="134"/>
                  </a:lnTo>
                  <a:lnTo>
                    <a:pt x="144" y="156"/>
                  </a:lnTo>
                  <a:lnTo>
                    <a:pt x="142" y="178"/>
                  </a:lnTo>
                  <a:lnTo>
                    <a:pt x="141" y="203"/>
                  </a:lnTo>
                  <a:lnTo>
                    <a:pt x="139" y="230"/>
                  </a:lnTo>
                  <a:lnTo>
                    <a:pt x="139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FD2B868-6A16-47EB-A348-A21768BB04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79" y="1572"/>
              <a:ext cx="362" cy="494"/>
            </a:xfrm>
            <a:custGeom>
              <a:avLst/>
              <a:gdLst>
                <a:gd name="T0" fmla="*/ 92 w 362"/>
                <a:gd name="T1" fmla="*/ 475 h 494"/>
                <a:gd name="T2" fmla="*/ 126 w 362"/>
                <a:gd name="T3" fmla="*/ 478 h 494"/>
                <a:gd name="T4" fmla="*/ 173 w 362"/>
                <a:gd name="T5" fmla="*/ 475 h 494"/>
                <a:gd name="T6" fmla="*/ 211 w 362"/>
                <a:gd name="T7" fmla="*/ 462 h 494"/>
                <a:gd name="T8" fmla="*/ 241 w 362"/>
                <a:gd name="T9" fmla="*/ 441 h 494"/>
                <a:gd name="T10" fmla="*/ 257 w 362"/>
                <a:gd name="T11" fmla="*/ 412 h 494"/>
                <a:gd name="T12" fmla="*/ 260 w 362"/>
                <a:gd name="T13" fmla="*/ 388 h 494"/>
                <a:gd name="T14" fmla="*/ 251 w 362"/>
                <a:gd name="T15" fmla="*/ 358 h 494"/>
                <a:gd name="T16" fmla="*/ 226 w 362"/>
                <a:gd name="T17" fmla="*/ 335 h 494"/>
                <a:gd name="T18" fmla="*/ 177 w 362"/>
                <a:gd name="T19" fmla="*/ 311 h 494"/>
                <a:gd name="T20" fmla="*/ 92 w 362"/>
                <a:gd name="T21" fmla="*/ 279 h 494"/>
                <a:gd name="T22" fmla="*/ 56 w 362"/>
                <a:gd name="T23" fmla="*/ 258 h 494"/>
                <a:gd name="T24" fmla="*/ 16 w 362"/>
                <a:gd name="T25" fmla="*/ 211 h 494"/>
                <a:gd name="T26" fmla="*/ 3 w 362"/>
                <a:gd name="T27" fmla="*/ 169 h 494"/>
                <a:gd name="T28" fmla="*/ 0 w 362"/>
                <a:gd name="T29" fmla="*/ 144 h 494"/>
                <a:gd name="T30" fmla="*/ 7 w 362"/>
                <a:gd name="T31" fmla="*/ 96 h 494"/>
                <a:gd name="T32" fmla="*/ 29 w 362"/>
                <a:gd name="T33" fmla="*/ 56 h 494"/>
                <a:gd name="T34" fmla="*/ 53 w 362"/>
                <a:gd name="T35" fmla="*/ 35 h 494"/>
                <a:gd name="T36" fmla="*/ 96 w 362"/>
                <a:gd name="T37" fmla="*/ 13 h 494"/>
                <a:gd name="T38" fmla="*/ 145 w 362"/>
                <a:gd name="T39" fmla="*/ 1 h 494"/>
                <a:gd name="T40" fmla="*/ 182 w 362"/>
                <a:gd name="T41" fmla="*/ 0 h 494"/>
                <a:gd name="T42" fmla="*/ 239 w 362"/>
                <a:gd name="T43" fmla="*/ 4 h 494"/>
                <a:gd name="T44" fmla="*/ 294 w 362"/>
                <a:gd name="T45" fmla="*/ 17 h 494"/>
                <a:gd name="T46" fmla="*/ 329 w 362"/>
                <a:gd name="T47" fmla="*/ 152 h 494"/>
                <a:gd name="T48" fmla="*/ 242 w 362"/>
                <a:gd name="T49" fmla="*/ 20 h 494"/>
                <a:gd name="T50" fmla="*/ 196 w 362"/>
                <a:gd name="T51" fmla="*/ 17 h 494"/>
                <a:gd name="T52" fmla="*/ 158 w 362"/>
                <a:gd name="T53" fmla="*/ 23 h 494"/>
                <a:gd name="T54" fmla="*/ 128 w 362"/>
                <a:gd name="T55" fmla="*/ 36 h 494"/>
                <a:gd name="T56" fmla="*/ 109 w 362"/>
                <a:gd name="T57" fmla="*/ 59 h 494"/>
                <a:gd name="T58" fmla="*/ 100 w 362"/>
                <a:gd name="T59" fmla="*/ 87 h 494"/>
                <a:gd name="T60" fmla="*/ 100 w 362"/>
                <a:gd name="T61" fmla="*/ 110 h 494"/>
                <a:gd name="T62" fmla="*/ 115 w 362"/>
                <a:gd name="T63" fmla="*/ 138 h 494"/>
                <a:gd name="T64" fmla="*/ 145 w 362"/>
                <a:gd name="T65" fmla="*/ 160 h 494"/>
                <a:gd name="T66" fmla="*/ 211 w 362"/>
                <a:gd name="T67" fmla="*/ 190 h 494"/>
                <a:gd name="T68" fmla="*/ 269 w 362"/>
                <a:gd name="T69" fmla="*/ 212 h 494"/>
                <a:gd name="T70" fmla="*/ 322 w 362"/>
                <a:gd name="T71" fmla="*/ 245 h 494"/>
                <a:gd name="T72" fmla="*/ 352 w 362"/>
                <a:gd name="T73" fmla="*/ 286 h 494"/>
                <a:gd name="T74" fmla="*/ 361 w 362"/>
                <a:gd name="T75" fmla="*/ 317 h 494"/>
                <a:gd name="T76" fmla="*/ 362 w 362"/>
                <a:gd name="T77" fmla="*/ 341 h 494"/>
                <a:gd name="T78" fmla="*/ 355 w 362"/>
                <a:gd name="T79" fmla="*/ 391 h 494"/>
                <a:gd name="T80" fmla="*/ 329 w 362"/>
                <a:gd name="T81" fmla="*/ 432 h 494"/>
                <a:gd name="T82" fmla="*/ 304 w 362"/>
                <a:gd name="T83" fmla="*/ 454 h 494"/>
                <a:gd name="T84" fmla="*/ 257 w 362"/>
                <a:gd name="T85" fmla="*/ 478 h 494"/>
                <a:gd name="T86" fmla="*/ 202 w 362"/>
                <a:gd name="T87" fmla="*/ 493 h 494"/>
                <a:gd name="T88" fmla="*/ 161 w 362"/>
                <a:gd name="T89" fmla="*/ 494 h 494"/>
                <a:gd name="T90" fmla="*/ 100 w 362"/>
                <a:gd name="T91" fmla="*/ 490 h 494"/>
                <a:gd name="T92" fmla="*/ 41 w 362"/>
                <a:gd name="T93" fmla="*/ 477 h 494"/>
                <a:gd name="T94" fmla="*/ 4 w 362"/>
                <a:gd name="T95" fmla="*/ 34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2" h="494">
                  <a:moveTo>
                    <a:pt x="4" y="344"/>
                  </a:moveTo>
                  <a:lnTo>
                    <a:pt x="12" y="344"/>
                  </a:lnTo>
                  <a:lnTo>
                    <a:pt x="92" y="475"/>
                  </a:lnTo>
                  <a:lnTo>
                    <a:pt x="92" y="475"/>
                  </a:lnTo>
                  <a:lnTo>
                    <a:pt x="109" y="477"/>
                  </a:lnTo>
                  <a:lnTo>
                    <a:pt x="126" y="478"/>
                  </a:lnTo>
                  <a:lnTo>
                    <a:pt x="143" y="478"/>
                  </a:lnTo>
                  <a:lnTo>
                    <a:pt x="158" y="477"/>
                  </a:lnTo>
                  <a:lnTo>
                    <a:pt x="173" y="475"/>
                  </a:lnTo>
                  <a:lnTo>
                    <a:pt x="188" y="472"/>
                  </a:lnTo>
                  <a:lnTo>
                    <a:pt x="201" y="468"/>
                  </a:lnTo>
                  <a:lnTo>
                    <a:pt x="211" y="462"/>
                  </a:lnTo>
                  <a:lnTo>
                    <a:pt x="223" y="456"/>
                  </a:lnTo>
                  <a:lnTo>
                    <a:pt x="232" y="448"/>
                  </a:lnTo>
                  <a:lnTo>
                    <a:pt x="241" y="441"/>
                  </a:lnTo>
                  <a:lnTo>
                    <a:pt x="247" y="432"/>
                  </a:lnTo>
                  <a:lnTo>
                    <a:pt x="253" y="422"/>
                  </a:lnTo>
                  <a:lnTo>
                    <a:pt x="257" y="412"/>
                  </a:lnTo>
                  <a:lnTo>
                    <a:pt x="259" y="400"/>
                  </a:lnTo>
                  <a:lnTo>
                    <a:pt x="260" y="388"/>
                  </a:lnTo>
                  <a:lnTo>
                    <a:pt x="260" y="388"/>
                  </a:lnTo>
                  <a:lnTo>
                    <a:pt x="259" y="378"/>
                  </a:lnTo>
                  <a:lnTo>
                    <a:pt x="256" y="367"/>
                  </a:lnTo>
                  <a:lnTo>
                    <a:pt x="251" y="358"/>
                  </a:lnTo>
                  <a:lnTo>
                    <a:pt x="244" y="350"/>
                  </a:lnTo>
                  <a:lnTo>
                    <a:pt x="236" y="342"/>
                  </a:lnTo>
                  <a:lnTo>
                    <a:pt x="226" y="335"/>
                  </a:lnTo>
                  <a:lnTo>
                    <a:pt x="216" y="329"/>
                  </a:lnTo>
                  <a:lnTo>
                    <a:pt x="204" y="323"/>
                  </a:lnTo>
                  <a:lnTo>
                    <a:pt x="177" y="311"/>
                  </a:lnTo>
                  <a:lnTo>
                    <a:pt x="149" y="301"/>
                  </a:lnTo>
                  <a:lnTo>
                    <a:pt x="121" y="290"/>
                  </a:lnTo>
                  <a:lnTo>
                    <a:pt x="92" y="279"/>
                  </a:lnTo>
                  <a:lnTo>
                    <a:pt x="92" y="279"/>
                  </a:lnTo>
                  <a:lnTo>
                    <a:pt x="74" y="270"/>
                  </a:lnTo>
                  <a:lnTo>
                    <a:pt x="56" y="258"/>
                  </a:lnTo>
                  <a:lnTo>
                    <a:pt x="40" y="245"/>
                  </a:lnTo>
                  <a:lnTo>
                    <a:pt x="26" y="228"/>
                  </a:lnTo>
                  <a:lnTo>
                    <a:pt x="16" y="211"/>
                  </a:lnTo>
                  <a:lnTo>
                    <a:pt x="7" y="191"/>
                  </a:lnTo>
                  <a:lnTo>
                    <a:pt x="4" y="180"/>
                  </a:lnTo>
                  <a:lnTo>
                    <a:pt x="3" y="169"/>
                  </a:lnTo>
                  <a:lnTo>
                    <a:pt x="1" y="15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127"/>
                  </a:lnTo>
                  <a:lnTo>
                    <a:pt x="4" y="110"/>
                  </a:lnTo>
                  <a:lnTo>
                    <a:pt x="7" y="96"/>
                  </a:lnTo>
                  <a:lnTo>
                    <a:pt x="13" y="81"/>
                  </a:lnTo>
                  <a:lnTo>
                    <a:pt x="21" y="67"/>
                  </a:lnTo>
                  <a:lnTo>
                    <a:pt x="29" y="56"/>
                  </a:lnTo>
                  <a:lnTo>
                    <a:pt x="41" y="45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66" y="28"/>
                  </a:lnTo>
                  <a:lnTo>
                    <a:pt x="80" y="20"/>
                  </a:lnTo>
                  <a:lnTo>
                    <a:pt x="96" y="13"/>
                  </a:lnTo>
                  <a:lnTo>
                    <a:pt x="111" y="8"/>
                  </a:lnTo>
                  <a:lnTo>
                    <a:pt x="128" y="4"/>
                  </a:lnTo>
                  <a:lnTo>
                    <a:pt x="145" y="1"/>
                  </a:lnTo>
                  <a:lnTo>
                    <a:pt x="164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201" y="0"/>
                  </a:lnTo>
                  <a:lnTo>
                    <a:pt x="220" y="1"/>
                  </a:lnTo>
                  <a:lnTo>
                    <a:pt x="239" y="4"/>
                  </a:lnTo>
                  <a:lnTo>
                    <a:pt x="257" y="7"/>
                  </a:lnTo>
                  <a:lnTo>
                    <a:pt x="276" y="11"/>
                  </a:lnTo>
                  <a:lnTo>
                    <a:pt x="294" y="17"/>
                  </a:lnTo>
                  <a:lnTo>
                    <a:pt x="312" y="23"/>
                  </a:lnTo>
                  <a:lnTo>
                    <a:pt x="329" y="31"/>
                  </a:lnTo>
                  <a:lnTo>
                    <a:pt x="329" y="152"/>
                  </a:lnTo>
                  <a:lnTo>
                    <a:pt x="322" y="152"/>
                  </a:lnTo>
                  <a:lnTo>
                    <a:pt x="242" y="20"/>
                  </a:lnTo>
                  <a:lnTo>
                    <a:pt x="242" y="20"/>
                  </a:lnTo>
                  <a:lnTo>
                    <a:pt x="226" y="17"/>
                  </a:lnTo>
                  <a:lnTo>
                    <a:pt x="211" y="17"/>
                  </a:lnTo>
                  <a:lnTo>
                    <a:pt x="196" y="17"/>
                  </a:lnTo>
                  <a:lnTo>
                    <a:pt x="183" y="17"/>
                  </a:lnTo>
                  <a:lnTo>
                    <a:pt x="170" y="20"/>
                  </a:lnTo>
                  <a:lnTo>
                    <a:pt x="158" y="23"/>
                  </a:lnTo>
                  <a:lnTo>
                    <a:pt x="148" y="26"/>
                  </a:lnTo>
                  <a:lnTo>
                    <a:pt x="137" y="32"/>
                  </a:lnTo>
                  <a:lnTo>
                    <a:pt x="128" y="36"/>
                  </a:lnTo>
                  <a:lnTo>
                    <a:pt x="121" y="44"/>
                  </a:lnTo>
                  <a:lnTo>
                    <a:pt x="115" y="51"/>
                  </a:lnTo>
                  <a:lnTo>
                    <a:pt x="109" y="59"/>
                  </a:lnTo>
                  <a:lnTo>
                    <a:pt x="105" y="67"/>
                  </a:lnTo>
                  <a:lnTo>
                    <a:pt x="102" y="78"/>
                  </a:lnTo>
                  <a:lnTo>
                    <a:pt x="100" y="87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100" y="110"/>
                  </a:lnTo>
                  <a:lnTo>
                    <a:pt x="103" y="121"/>
                  </a:lnTo>
                  <a:lnTo>
                    <a:pt x="109" y="129"/>
                  </a:lnTo>
                  <a:lnTo>
                    <a:pt x="115" y="138"/>
                  </a:lnTo>
                  <a:lnTo>
                    <a:pt x="124" y="147"/>
                  </a:lnTo>
                  <a:lnTo>
                    <a:pt x="133" y="155"/>
                  </a:lnTo>
                  <a:lnTo>
                    <a:pt x="145" y="160"/>
                  </a:lnTo>
                  <a:lnTo>
                    <a:pt x="157" y="168"/>
                  </a:lnTo>
                  <a:lnTo>
                    <a:pt x="183" y="180"/>
                  </a:lnTo>
                  <a:lnTo>
                    <a:pt x="211" y="190"/>
                  </a:lnTo>
                  <a:lnTo>
                    <a:pt x="241" y="200"/>
                  </a:lnTo>
                  <a:lnTo>
                    <a:pt x="269" y="212"/>
                  </a:lnTo>
                  <a:lnTo>
                    <a:pt x="269" y="212"/>
                  </a:lnTo>
                  <a:lnTo>
                    <a:pt x="288" y="221"/>
                  </a:lnTo>
                  <a:lnTo>
                    <a:pt x="306" y="231"/>
                  </a:lnTo>
                  <a:lnTo>
                    <a:pt x="322" y="245"/>
                  </a:lnTo>
                  <a:lnTo>
                    <a:pt x="335" y="259"/>
                  </a:lnTo>
                  <a:lnTo>
                    <a:pt x="346" y="277"/>
                  </a:lnTo>
                  <a:lnTo>
                    <a:pt x="352" y="286"/>
                  </a:lnTo>
                  <a:lnTo>
                    <a:pt x="355" y="296"/>
                  </a:lnTo>
                  <a:lnTo>
                    <a:pt x="358" y="307"/>
                  </a:lnTo>
                  <a:lnTo>
                    <a:pt x="361" y="317"/>
                  </a:lnTo>
                  <a:lnTo>
                    <a:pt x="362" y="329"/>
                  </a:lnTo>
                  <a:lnTo>
                    <a:pt x="362" y="341"/>
                  </a:lnTo>
                  <a:lnTo>
                    <a:pt x="362" y="341"/>
                  </a:lnTo>
                  <a:lnTo>
                    <a:pt x="361" y="358"/>
                  </a:lnTo>
                  <a:lnTo>
                    <a:pt x="359" y="375"/>
                  </a:lnTo>
                  <a:lnTo>
                    <a:pt x="355" y="391"/>
                  </a:lnTo>
                  <a:lnTo>
                    <a:pt x="347" y="406"/>
                  </a:lnTo>
                  <a:lnTo>
                    <a:pt x="340" y="419"/>
                  </a:lnTo>
                  <a:lnTo>
                    <a:pt x="329" y="432"/>
                  </a:lnTo>
                  <a:lnTo>
                    <a:pt x="318" y="443"/>
                  </a:lnTo>
                  <a:lnTo>
                    <a:pt x="304" y="454"/>
                  </a:lnTo>
                  <a:lnTo>
                    <a:pt x="304" y="454"/>
                  </a:lnTo>
                  <a:lnTo>
                    <a:pt x="290" y="463"/>
                  </a:lnTo>
                  <a:lnTo>
                    <a:pt x="273" y="472"/>
                  </a:lnTo>
                  <a:lnTo>
                    <a:pt x="257" y="478"/>
                  </a:lnTo>
                  <a:lnTo>
                    <a:pt x="239" y="484"/>
                  </a:lnTo>
                  <a:lnTo>
                    <a:pt x="222" y="488"/>
                  </a:lnTo>
                  <a:lnTo>
                    <a:pt x="202" y="493"/>
                  </a:lnTo>
                  <a:lnTo>
                    <a:pt x="182" y="494"/>
                  </a:lnTo>
                  <a:lnTo>
                    <a:pt x="161" y="494"/>
                  </a:lnTo>
                  <a:lnTo>
                    <a:pt x="161" y="494"/>
                  </a:lnTo>
                  <a:lnTo>
                    <a:pt x="140" y="494"/>
                  </a:lnTo>
                  <a:lnTo>
                    <a:pt x="120" y="493"/>
                  </a:lnTo>
                  <a:lnTo>
                    <a:pt x="100" y="490"/>
                  </a:lnTo>
                  <a:lnTo>
                    <a:pt x="80" y="487"/>
                  </a:lnTo>
                  <a:lnTo>
                    <a:pt x="60" y="482"/>
                  </a:lnTo>
                  <a:lnTo>
                    <a:pt x="41" y="477"/>
                  </a:lnTo>
                  <a:lnTo>
                    <a:pt x="24" y="471"/>
                  </a:lnTo>
                  <a:lnTo>
                    <a:pt x="4" y="463"/>
                  </a:lnTo>
                  <a:lnTo>
                    <a:pt x="4" y="3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ED4C4876-2698-4BCD-A970-12803DD31D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1572"/>
              <a:ext cx="362" cy="494"/>
            </a:xfrm>
            <a:custGeom>
              <a:avLst/>
              <a:gdLst>
                <a:gd name="T0" fmla="*/ 92 w 362"/>
                <a:gd name="T1" fmla="*/ 475 h 494"/>
                <a:gd name="T2" fmla="*/ 127 w 362"/>
                <a:gd name="T3" fmla="*/ 478 h 494"/>
                <a:gd name="T4" fmla="*/ 173 w 362"/>
                <a:gd name="T5" fmla="*/ 475 h 494"/>
                <a:gd name="T6" fmla="*/ 213 w 362"/>
                <a:gd name="T7" fmla="*/ 462 h 494"/>
                <a:gd name="T8" fmla="*/ 241 w 362"/>
                <a:gd name="T9" fmla="*/ 441 h 494"/>
                <a:gd name="T10" fmla="*/ 257 w 362"/>
                <a:gd name="T11" fmla="*/ 412 h 494"/>
                <a:gd name="T12" fmla="*/ 260 w 362"/>
                <a:gd name="T13" fmla="*/ 388 h 494"/>
                <a:gd name="T14" fmla="*/ 251 w 362"/>
                <a:gd name="T15" fmla="*/ 358 h 494"/>
                <a:gd name="T16" fmla="*/ 226 w 362"/>
                <a:gd name="T17" fmla="*/ 335 h 494"/>
                <a:gd name="T18" fmla="*/ 177 w 362"/>
                <a:gd name="T19" fmla="*/ 311 h 494"/>
                <a:gd name="T20" fmla="*/ 92 w 362"/>
                <a:gd name="T21" fmla="*/ 279 h 494"/>
                <a:gd name="T22" fmla="*/ 56 w 362"/>
                <a:gd name="T23" fmla="*/ 258 h 494"/>
                <a:gd name="T24" fmla="*/ 16 w 362"/>
                <a:gd name="T25" fmla="*/ 211 h 494"/>
                <a:gd name="T26" fmla="*/ 3 w 362"/>
                <a:gd name="T27" fmla="*/ 169 h 494"/>
                <a:gd name="T28" fmla="*/ 0 w 362"/>
                <a:gd name="T29" fmla="*/ 144 h 494"/>
                <a:gd name="T30" fmla="*/ 9 w 362"/>
                <a:gd name="T31" fmla="*/ 96 h 494"/>
                <a:gd name="T32" fmla="*/ 29 w 362"/>
                <a:gd name="T33" fmla="*/ 56 h 494"/>
                <a:gd name="T34" fmla="*/ 53 w 362"/>
                <a:gd name="T35" fmla="*/ 35 h 494"/>
                <a:gd name="T36" fmla="*/ 96 w 362"/>
                <a:gd name="T37" fmla="*/ 13 h 494"/>
                <a:gd name="T38" fmla="*/ 145 w 362"/>
                <a:gd name="T39" fmla="*/ 1 h 494"/>
                <a:gd name="T40" fmla="*/ 182 w 362"/>
                <a:gd name="T41" fmla="*/ 0 h 494"/>
                <a:gd name="T42" fmla="*/ 239 w 362"/>
                <a:gd name="T43" fmla="*/ 4 h 494"/>
                <a:gd name="T44" fmla="*/ 294 w 362"/>
                <a:gd name="T45" fmla="*/ 17 h 494"/>
                <a:gd name="T46" fmla="*/ 329 w 362"/>
                <a:gd name="T47" fmla="*/ 152 h 494"/>
                <a:gd name="T48" fmla="*/ 242 w 362"/>
                <a:gd name="T49" fmla="*/ 20 h 494"/>
                <a:gd name="T50" fmla="*/ 196 w 362"/>
                <a:gd name="T51" fmla="*/ 17 h 494"/>
                <a:gd name="T52" fmla="*/ 158 w 362"/>
                <a:gd name="T53" fmla="*/ 23 h 494"/>
                <a:gd name="T54" fmla="*/ 128 w 362"/>
                <a:gd name="T55" fmla="*/ 36 h 494"/>
                <a:gd name="T56" fmla="*/ 109 w 362"/>
                <a:gd name="T57" fmla="*/ 59 h 494"/>
                <a:gd name="T58" fmla="*/ 100 w 362"/>
                <a:gd name="T59" fmla="*/ 87 h 494"/>
                <a:gd name="T60" fmla="*/ 100 w 362"/>
                <a:gd name="T61" fmla="*/ 110 h 494"/>
                <a:gd name="T62" fmla="*/ 115 w 362"/>
                <a:gd name="T63" fmla="*/ 138 h 494"/>
                <a:gd name="T64" fmla="*/ 145 w 362"/>
                <a:gd name="T65" fmla="*/ 160 h 494"/>
                <a:gd name="T66" fmla="*/ 211 w 362"/>
                <a:gd name="T67" fmla="*/ 190 h 494"/>
                <a:gd name="T68" fmla="*/ 269 w 362"/>
                <a:gd name="T69" fmla="*/ 212 h 494"/>
                <a:gd name="T70" fmla="*/ 322 w 362"/>
                <a:gd name="T71" fmla="*/ 245 h 494"/>
                <a:gd name="T72" fmla="*/ 352 w 362"/>
                <a:gd name="T73" fmla="*/ 286 h 494"/>
                <a:gd name="T74" fmla="*/ 361 w 362"/>
                <a:gd name="T75" fmla="*/ 317 h 494"/>
                <a:gd name="T76" fmla="*/ 362 w 362"/>
                <a:gd name="T77" fmla="*/ 341 h 494"/>
                <a:gd name="T78" fmla="*/ 355 w 362"/>
                <a:gd name="T79" fmla="*/ 391 h 494"/>
                <a:gd name="T80" fmla="*/ 329 w 362"/>
                <a:gd name="T81" fmla="*/ 432 h 494"/>
                <a:gd name="T82" fmla="*/ 304 w 362"/>
                <a:gd name="T83" fmla="*/ 454 h 494"/>
                <a:gd name="T84" fmla="*/ 257 w 362"/>
                <a:gd name="T85" fmla="*/ 478 h 494"/>
                <a:gd name="T86" fmla="*/ 202 w 362"/>
                <a:gd name="T87" fmla="*/ 493 h 494"/>
                <a:gd name="T88" fmla="*/ 161 w 362"/>
                <a:gd name="T89" fmla="*/ 494 h 494"/>
                <a:gd name="T90" fmla="*/ 100 w 362"/>
                <a:gd name="T91" fmla="*/ 490 h 494"/>
                <a:gd name="T92" fmla="*/ 41 w 362"/>
                <a:gd name="T93" fmla="*/ 477 h 494"/>
                <a:gd name="T94" fmla="*/ 4 w 362"/>
                <a:gd name="T95" fmla="*/ 34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2" h="494">
                  <a:moveTo>
                    <a:pt x="4" y="344"/>
                  </a:moveTo>
                  <a:lnTo>
                    <a:pt x="12" y="344"/>
                  </a:lnTo>
                  <a:lnTo>
                    <a:pt x="92" y="475"/>
                  </a:lnTo>
                  <a:lnTo>
                    <a:pt x="92" y="475"/>
                  </a:lnTo>
                  <a:lnTo>
                    <a:pt x="109" y="477"/>
                  </a:lnTo>
                  <a:lnTo>
                    <a:pt x="127" y="478"/>
                  </a:lnTo>
                  <a:lnTo>
                    <a:pt x="143" y="478"/>
                  </a:lnTo>
                  <a:lnTo>
                    <a:pt x="158" y="477"/>
                  </a:lnTo>
                  <a:lnTo>
                    <a:pt x="173" y="475"/>
                  </a:lnTo>
                  <a:lnTo>
                    <a:pt x="188" y="472"/>
                  </a:lnTo>
                  <a:lnTo>
                    <a:pt x="201" y="468"/>
                  </a:lnTo>
                  <a:lnTo>
                    <a:pt x="213" y="462"/>
                  </a:lnTo>
                  <a:lnTo>
                    <a:pt x="223" y="456"/>
                  </a:lnTo>
                  <a:lnTo>
                    <a:pt x="232" y="448"/>
                  </a:lnTo>
                  <a:lnTo>
                    <a:pt x="241" y="441"/>
                  </a:lnTo>
                  <a:lnTo>
                    <a:pt x="247" y="432"/>
                  </a:lnTo>
                  <a:lnTo>
                    <a:pt x="253" y="422"/>
                  </a:lnTo>
                  <a:lnTo>
                    <a:pt x="257" y="412"/>
                  </a:lnTo>
                  <a:lnTo>
                    <a:pt x="259" y="400"/>
                  </a:lnTo>
                  <a:lnTo>
                    <a:pt x="260" y="388"/>
                  </a:lnTo>
                  <a:lnTo>
                    <a:pt x="260" y="388"/>
                  </a:lnTo>
                  <a:lnTo>
                    <a:pt x="259" y="378"/>
                  </a:lnTo>
                  <a:lnTo>
                    <a:pt x="256" y="367"/>
                  </a:lnTo>
                  <a:lnTo>
                    <a:pt x="251" y="358"/>
                  </a:lnTo>
                  <a:lnTo>
                    <a:pt x="244" y="350"/>
                  </a:lnTo>
                  <a:lnTo>
                    <a:pt x="236" y="342"/>
                  </a:lnTo>
                  <a:lnTo>
                    <a:pt x="226" y="335"/>
                  </a:lnTo>
                  <a:lnTo>
                    <a:pt x="216" y="329"/>
                  </a:lnTo>
                  <a:lnTo>
                    <a:pt x="204" y="323"/>
                  </a:lnTo>
                  <a:lnTo>
                    <a:pt x="177" y="311"/>
                  </a:lnTo>
                  <a:lnTo>
                    <a:pt x="149" y="301"/>
                  </a:lnTo>
                  <a:lnTo>
                    <a:pt x="121" y="290"/>
                  </a:lnTo>
                  <a:lnTo>
                    <a:pt x="92" y="279"/>
                  </a:lnTo>
                  <a:lnTo>
                    <a:pt x="92" y="279"/>
                  </a:lnTo>
                  <a:lnTo>
                    <a:pt x="74" y="270"/>
                  </a:lnTo>
                  <a:lnTo>
                    <a:pt x="56" y="258"/>
                  </a:lnTo>
                  <a:lnTo>
                    <a:pt x="40" y="245"/>
                  </a:lnTo>
                  <a:lnTo>
                    <a:pt x="26" y="228"/>
                  </a:lnTo>
                  <a:lnTo>
                    <a:pt x="16" y="211"/>
                  </a:lnTo>
                  <a:lnTo>
                    <a:pt x="7" y="191"/>
                  </a:lnTo>
                  <a:lnTo>
                    <a:pt x="4" y="180"/>
                  </a:lnTo>
                  <a:lnTo>
                    <a:pt x="3" y="169"/>
                  </a:lnTo>
                  <a:lnTo>
                    <a:pt x="1" y="15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127"/>
                  </a:lnTo>
                  <a:lnTo>
                    <a:pt x="4" y="110"/>
                  </a:lnTo>
                  <a:lnTo>
                    <a:pt x="9" y="96"/>
                  </a:lnTo>
                  <a:lnTo>
                    <a:pt x="13" y="81"/>
                  </a:lnTo>
                  <a:lnTo>
                    <a:pt x="21" y="67"/>
                  </a:lnTo>
                  <a:lnTo>
                    <a:pt x="29" y="56"/>
                  </a:lnTo>
                  <a:lnTo>
                    <a:pt x="41" y="45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66" y="28"/>
                  </a:lnTo>
                  <a:lnTo>
                    <a:pt x="80" y="20"/>
                  </a:lnTo>
                  <a:lnTo>
                    <a:pt x="96" y="13"/>
                  </a:lnTo>
                  <a:lnTo>
                    <a:pt x="111" y="8"/>
                  </a:lnTo>
                  <a:lnTo>
                    <a:pt x="128" y="4"/>
                  </a:lnTo>
                  <a:lnTo>
                    <a:pt x="145" y="1"/>
                  </a:lnTo>
                  <a:lnTo>
                    <a:pt x="164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201" y="0"/>
                  </a:lnTo>
                  <a:lnTo>
                    <a:pt x="220" y="1"/>
                  </a:lnTo>
                  <a:lnTo>
                    <a:pt x="239" y="4"/>
                  </a:lnTo>
                  <a:lnTo>
                    <a:pt x="257" y="7"/>
                  </a:lnTo>
                  <a:lnTo>
                    <a:pt x="276" y="11"/>
                  </a:lnTo>
                  <a:lnTo>
                    <a:pt x="294" y="17"/>
                  </a:lnTo>
                  <a:lnTo>
                    <a:pt x="312" y="23"/>
                  </a:lnTo>
                  <a:lnTo>
                    <a:pt x="329" y="31"/>
                  </a:lnTo>
                  <a:lnTo>
                    <a:pt x="329" y="152"/>
                  </a:lnTo>
                  <a:lnTo>
                    <a:pt x="322" y="152"/>
                  </a:lnTo>
                  <a:lnTo>
                    <a:pt x="242" y="20"/>
                  </a:lnTo>
                  <a:lnTo>
                    <a:pt x="242" y="20"/>
                  </a:lnTo>
                  <a:lnTo>
                    <a:pt x="226" y="17"/>
                  </a:lnTo>
                  <a:lnTo>
                    <a:pt x="211" y="17"/>
                  </a:lnTo>
                  <a:lnTo>
                    <a:pt x="196" y="17"/>
                  </a:lnTo>
                  <a:lnTo>
                    <a:pt x="183" y="17"/>
                  </a:lnTo>
                  <a:lnTo>
                    <a:pt x="170" y="20"/>
                  </a:lnTo>
                  <a:lnTo>
                    <a:pt x="158" y="23"/>
                  </a:lnTo>
                  <a:lnTo>
                    <a:pt x="148" y="26"/>
                  </a:lnTo>
                  <a:lnTo>
                    <a:pt x="137" y="32"/>
                  </a:lnTo>
                  <a:lnTo>
                    <a:pt x="128" y="36"/>
                  </a:lnTo>
                  <a:lnTo>
                    <a:pt x="121" y="44"/>
                  </a:lnTo>
                  <a:lnTo>
                    <a:pt x="115" y="51"/>
                  </a:lnTo>
                  <a:lnTo>
                    <a:pt x="109" y="59"/>
                  </a:lnTo>
                  <a:lnTo>
                    <a:pt x="105" y="67"/>
                  </a:lnTo>
                  <a:lnTo>
                    <a:pt x="102" y="78"/>
                  </a:lnTo>
                  <a:lnTo>
                    <a:pt x="100" y="87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100" y="110"/>
                  </a:lnTo>
                  <a:lnTo>
                    <a:pt x="103" y="121"/>
                  </a:lnTo>
                  <a:lnTo>
                    <a:pt x="109" y="129"/>
                  </a:lnTo>
                  <a:lnTo>
                    <a:pt x="115" y="138"/>
                  </a:lnTo>
                  <a:lnTo>
                    <a:pt x="124" y="147"/>
                  </a:lnTo>
                  <a:lnTo>
                    <a:pt x="133" y="155"/>
                  </a:lnTo>
                  <a:lnTo>
                    <a:pt x="145" y="160"/>
                  </a:lnTo>
                  <a:lnTo>
                    <a:pt x="157" y="168"/>
                  </a:lnTo>
                  <a:lnTo>
                    <a:pt x="183" y="180"/>
                  </a:lnTo>
                  <a:lnTo>
                    <a:pt x="211" y="190"/>
                  </a:lnTo>
                  <a:lnTo>
                    <a:pt x="241" y="200"/>
                  </a:lnTo>
                  <a:lnTo>
                    <a:pt x="269" y="212"/>
                  </a:lnTo>
                  <a:lnTo>
                    <a:pt x="269" y="212"/>
                  </a:lnTo>
                  <a:lnTo>
                    <a:pt x="288" y="221"/>
                  </a:lnTo>
                  <a:lnTo>
                    <a:pt x="306" y="231"/>
                  </a:lnTo>
                  <a:lnTo>
                    <a:pt x="322" y="245"/>
                  </a:lnTo>
                  <a:lnTo>
                    <a:pt x="335" y="259"/>
                  </a:lnTo>
                  <a:lnTo>
                    <a:pt x="347" y="277"/>
                  </a:lnTo>
                  <a:lnTo>
                    <a:pt x="352" y="286"/>
                  </a:lnTo>
                  <a:lnTo>
                    <a:pt x="355" y="296"/>
                  </a:lnTo>
                  <a:lnTo>
                    <a:pt x="358" y="307"/>
                  </a:lnTo>
                  <a:lnTo>
                    <a:pt x="361" y="317"/>
                  </a:lnTo>
                  <a:lnTo>
                    <a:pt x="362" y="329"/>
                  </a:lnTo>
                  <a:lnTo>
                    <a:pt x="362" y="341"/>
                  </a:lnTo>
                  <a:lnTo>
                    <a:pt x="362" y="341"/>
                  </a:lnTo>
                  <a:lnTo>
                    <a:pt x="362" y="358"/>
                  </a:lnTo>
                  <a:lnTo>
                    <a:pt x="359" y="375"/>
                  </a:lnTo>
                  <a:lnTo>
                    <a:pt x="355" y="391"/>
                  </a:lnTo>
                  <a:lnTo>
                    <a:pt x="347" y="406"/>
                  </a:lnTo>
                  <a:lnTo>
                    <a:pt x="340" y="419"/>
                  </a:lnTo>
                  <a:lnTo>
                    <a:pt x="329" y="432"/>
                  </a:lnTo>
                  <a:lnTo>
                    <a:pt x="318" y="443"/>
                  </a:lnTo>
                  <a:lnTo>
                    <a:pt x="304" y="454"/>
                  </a:lnTo>
                  <a:lnTo>
                    <a:pt x="304" y="454"/>
                  </a:lnTo>
                  <a:lnTo>
                    <a:pt x="290" y="463"/>
                  </a:lnTo>
                  <a:lnTo>
                    <a:pt x="273" y="472"/>
                  </a:lnTo>
                  <a:lnTo>
                    <a:pt x="257" y="478"/>
                  </a:lnTo>
                  <a:lnTo>
                    <a:pt x="239" y="484"/>
                  </a:lnTo>
                  <a:lnTo>
                    <a:pt x="222" y="488"/>
                  </a:lnTo>
                  <a:lnTo>
                    <a:pt x="202" y="493"/>
                  </a:lnTo>
                  <a:lnTo>
                    <a:pt x="182" y="494"/>
                  </a:lnTo>
                  <a:lnTo>
                    <a:pt x="161" y="494"/>
                  </a:lnTo>
                  <a:lnTo>
                    <a:pt x="161" y="494"/>
                  </a:lnTo>
                  <a:lnTo>
                    <a:pt x="140" y="494"/>
                  </a:lnTo>
                  <a:lnTo>
                    <a:pt x="120" y="493"/>
                  </a:lnTo>
                  <a:lnTo>
                    <a:pt x="100" y="490"/>
                  </a:lnTo>
                  <a:lnTo>
                    <a:pt x="81" y="487"/>
                  </a:lnTo>
                  <a:lnTo>
                    <a:pt x="60" y="482"/>
                  </a:lnTo>
                  <a:lnTo>
                    <a:pt x="41" y="477"/>
                  </a:lnTo>
                  <a:lnTo>
                    <a:pt x="24" y="471"/>
                  </a:lnTo>
                  <a:lnTo>
                    <a:pt x="4" y="463"/>
                  </a:lnTo>
                  <a:lnTo>
                    <a:pt x="4" y="3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350BE6D1-2394-453F-B1B9-5195FDA3F7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15" y="2286"/>
              <a:ext cx="465" cy="684"/>
            </a:xfrm>
            <a:custGeom>
              <a:avLst/>
              <a:gdLst>
                <a:gd name="T0" fmla="*/ 112 w 465"/>
                <a:gd name="T1" fmla="*/ 662 h 684"/>
                <a:gd name="T2" fmla="*/ 161 w 465"/>
                <a:gd name="T3" fmla="*/ 666 h 684"/>
                <a:gd name="T4" fmla="*/ 226 w 465"/>
                <a:gd name="T5" fmla="*/ 663 h 684"/>
                <a:gd name="T6" fmla="*/ 281 w 465"/>
                <a:gd name="T7" fmla="*/ 644 h 684"/>
                <a:gd name="T8" fmla="*/ 309 w 465"/>
                <a:gd name="T9" fmla="*/ 625 h 684"/>
                <a:gd name="T10" fmla="*/ 337 w 465"/>
                <a:gd name="T11" fmla="*/ 587 h 684"/>
                <a:gd name="T12" fmla="*/ 346 w 465"/>
                <a:gd name="T13" fmla="*/ 538 h 684"/>
                <a:gd name="T14" fmla="*/ 341 w 465"/>
                <a:gd name="T15" fmla="*/ 511 h 684"/>
                <a:gd name="T16" fmla="*/ 324 w 465"/>
                <a:gd name="T17" fmla="*/ 479 h 684"/>
                <a:gd name="T18" fmla="*/ 293 w 465"/>
                <a:gd name="T19" fmla="*/ 452 h 684"/>
                <a:gd name="T20" fmla="*/ 173 w 465"/>
                <a:gd name="T21" fmla="*/ 393 h 684"/>
                <a:gd name="T22" fmla="*/ 94 w 465"/>
                <a:gd name="T23" fmla="*/ 350 h 684"/>
                <a:gd name="T24" fmla="*/ 55 w 465"/>
                <a:gd name="T25" fmla="*/ 319 h 684"/>
                <a:gd name="T26" fmla="*/ 24 w 465"/>
                <a:gd name="T27" fmla="*/ 279 h 684"/>
                <a:gd name="T28" fmla="*/ 4 w 465"/>
                <a:gd name="T29" fmla="*/ 229 h 684"/>
                <a:gd name="T30" fmla="*/ 0 w 465"/>
                <a:gd name="T31" fmla="*/ 189 h 684"/>
                <a:gd name="T32" fmla="*/ 9 w 465"/>
                <a:gd name="T33" fmla="*/ 130 h 684"/>
                <a:gd name="T34" fmla="*/ 35 w 465"/>
                <a:gd name="T35" fmla="*/ 80 h 684"/>
                <a:gd name="T36" fmla="*/ 62 w 465"/>
                <a:gd name="T37" fmla="*/ 52 h 684"/>
                <a:gd name="T38" fmla="*/ 115 w 465"/>
                <a:gd name="T39" fmla="*/ 21 h 684"/>
                <a:gd name="T40" fmla="*/ 179 w 465"/>
                <a:gd name="T41" fmla="*/ 3 h 684"/>
                <a:gd name="T42" fmla="*/ 229 w 465"/>
                <a:gd name="T43" fmla="*/ 0 h 684"/>
                <a:gd name="T44" fmla="*/ 307 w 465"/>
                <a:gd name="T45" fmla="*/ 6 h 684"/>
                <a:gd name="T46" fmla="*/ 383 w 465"/>
                <a:gd name="T47" fmla="*/ 24 h 684"/>
                <a:gd name="T48" fmla="*/ 430 w 465"/>
                <a:gd name="T49" fmla="*/ 182 h 684"/>
                <a:gd name="T50" fmla="*/ 319 w 465"/>
                <a:gd name="T51" fmla="*/ 22 h 684"/>
                <a:gd name="T52" fmla="*/ 254 w 465"/>
                <a:gd name="T53" fmla="*/ 18 h 684"/>
                <a:gd name="T54" fmla="*/ 201 w 465"/>
                <a:gd name="T55" fmla="*/ 25 h 684"/>
                <a:gd name="T56" fmla="*/ 160 w 465"/>
                <a:gd name="T57" fmla="*/ 46 h 684"/>
                <a:gd name="T58" fmla="*/ 131 w 465"/>
                <a:gd name="T59" fmla="*/ 77 h 684"/>
                <a:gd name="T60" fmla="*/ 118 w 465"/>
                <a:gd name="T61" fmla="*/ 120 h 684"/>
                <a:gd name="T62" fmla="*/ 118 w 465"/>
                <a:gd name="T63" fmla="*/ 149 h 684"/>
                <a:gd name="T64" fmla="*/ 133 w 465"/>
                <a:gd name="T65" fmla="*/ 186 h 684"/>
                <a:gd name="T66" fmla="*/ 160 w 465"/>
                <a:gd name="T67" fmla="*/ 216 h 684"/>
                <a:gd name="T68" fmla="*/ 227 w 465"/>
                <a:gd name="T69" fmla="*/ 254 h 684"/>
                <a:gd name="T70" fmla="*/ 355 w 465"/>
                <a:gd name="T71" fmla="*/ 315 h 684"/>
                <a:gd name="T72" fmla="*/ 397 w 465"/>
                <a:gd name="T73" fmla="*/ 344 h 684"/>
                <a:gd name="T74" fmla="*/ 433 w 465"/>
                <a:gd name="T75" fmla="*/ 381 h 684"/>
                <a:gd name="T76" fmla="*/ 457 w 465"/>
                <a:gd name="T77" fmla="*/ 427 h 684"/>
                <a:gd name="T78" fmla="*/ 465 w 465"/>
                <a:gd name="T79" fmla="*/ 485 h 684"/>
                <a:gd name="T80" fmla="*/ 461 w 465"/>
                <a:gd name="T81" fmla="*/ 529 h 684"/>
                <a:gd name="T82" fmla="*/ 436 w 465"/>
                <a:gd name="T83" fmla="*/ 587 h 684"/>
                <a:gd name="T84" fmla="*/ 390 w 465"/>
                <a:gd name="T85" fmla="*/ 632 h 684"/>
                <a:gd name="T86" fmla="*/ 349 w 465"/>
                <a:gd name="T87" fmla="*/ 654 h 684"/>
                <a:gd name="T88" fmla="*/ 279 w 465"/>
                <a:gd name="T89" fmla="*/ 677 h 684"/>
                <a:gd name="T90" fmla="*/ 198 w 465"/>
                <a:gd name="T91" fmla="*/ 684 h 684"/>
                <a:gd name="T92" fmla="*/ 149 w 465"/>
                <a:gd name="T93" fmla="*/ 681 h 684"/>
                <a:gd name="T94" fmla="*/ 75 w 465"/>
                <a:gd name="T95" fmla="*/ 665 h 684"/>
                <a:gd name="T96" fmla="*/ 0 w 465"/>
                <a:gd name="T97" fmla="*/ 635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5" h="684">
                  <a:moveTo>
                    <a:pt x="0" y="485"/>
                  </a:moveTo>
                  <a:lnTo>
                    <a:pt x="9" y="485"/>
                  </a:lnTo>
                  <a:lnTo>
                    <a:pt x="112" y="662"/>
                  </a:lnTo>
                  <a:lnTo>
                    <a:pt x="112" y="662"/>
                  </a:lnTo>
                  <a:lnTo>
                    <a:pt x="137" y="665"/>
                  </a:lnTo>
                  <a:lnTo>
                    <a:pt x="161" y="666"/>
                  </a:lnTo>
                  <a:lnTo>
                    <a:pt x="185" y="668"/>
                  </a:lnTo>
                  <a:lnTo>
                    <a:pt x="205" y="666"/>
                  </a:lnTo>
                  <a:lnTo>
                    <a:pt x="226" y="663"/>
                  </a:lnTo>
                  <a:lnTo>
                    <a:pt x="245" y="659"/>
                  </a:lnTo>
                  <a:lnTo>
                    <a:pt x="263" y="652"/>
                  </a:lnTo>
                  <a:lnTo>
                    <a:pt x="281" y="644"/>
                  </a:lnTo>
                  <a:lnTo>
                    <a:pt x="281" y="644"/>
                  </a:lnTo>
                  <a:lnTo>
                    <a:pt x="295" y="635"/>
                  </a:lnTo>
                  <a:lnTo>
                    <a:pt x="309" y="625"/>
                  </a:lnTo>
                  <a:lnTo>
                    <a:pt x="321" y="613"/>
                  </a:lnTo>
                  <a:lnTo>
                    <a:pt x="329" y="600"/>
                  </a:lnTo>
                  <a:lnTo>
                    <a:pt x="337" y="587"/>
                  </a:lnTo>
                  <a:lnTo>
                    <a:pt x="341" y="572"/>
                  </a:lnTo>
                  <a:lnTo>
                    <a:pt x="344" y="556"/>
                  </a:lnTo>
                  <a:lnTo>
                    <a:pt x="346" y="538"/>
                  </a:lnTo>
                  <a:lnTo>
                    <a:pt x="346" y="538"/>
                  </a:lnTo>
                  <a:lnTo>
                    <a:pt x="344" y="525"/>
                  </a:lnTo>
                  <a:lnTo>
                    <a:pt x="341" y="511"/>
                  </a:lnTo>
                  <a:lnTo>
                    <a:pt x="337" y="499"/>
                  </a:lnTo>
                  <a:lnTo>
                    <a:pt x="331" y="489"/>
                  </a:lnTo>
                  <a:lnTo>
                    <a:pt x="324" y="479"/>
                  </a:lnTo>
                  <a:lnTo>
                    <a:pt x="315" y="468"/>
                  </a:lnTo>
                  <a:lnTo>
                    <a:pt x="303" y="460"/>
                  </a:lnTo>
                  <a:lnTo>
                    <a:pt x="293" y="452"/>
                  </a:lnTo>
                  <a:lnTo>
                    <a:pt x="266" y="436"/>
                  </a:lnTo>
                  <a:lnTo>
                    <a:pt x="236" y="421"/>
                  </a:lnTo>
                  <a:lnTo>
                    <a:pt x="173" y="393"/>
                  </a:lnTo>
                  <a:lnTo>
                    <a:pt x="140" y="377"/>
                  </a:lnTo>
                  <a:lnTo>
                    <a:pt x="109" y="361"/>
                  </a:lnTo>
                  <a:lnTo>
                    <a:pt x="94" y="350"/>
                  </a:lnTo>
                  <a:lnTo>
                    <a:pt x="80" y="341"/>
                  </a:lnTo>
                  <a:lnTo>
                    <a:pt x="66" y="331"/>
                  </a:lnTo>
                  <a:lnTo>
                    <a:pt x="55" y="319"/>
                  </a:lnTo>
                  <a:lnTo>
                    <a:pt x="43" y="306"/>
                  </a:lnTo>
                  <a:lnTo>
                    <a:pt x="32" y="293"/>
                  </a:lnTo>
                  <a:lnTo>
                    <a:pt x="24" y="279"/>
                  </a:lnTo>
                  <a:lnTo>
                    <a:pt x="15" y="263"/>
                  </a:lnTo>
                  <a:lnTo>
                    <a:pt x="9" y="247"/>
                  </a:lnTo>
                  <a:lnTo>
                    <a:pt x="4" y="229"/>
                  </a:lnTo>
                  <a:lnTo>
                    <a:pt x="1" y="210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1" y="169"/>
                  </a:lnTo>
                  <a:lnTo>
                    <a:pt x="4" y="148"/>
                  </a:lnTo>
                  <a:lnTo>
                    <a:pt x="9" y="130"/>
                  </a:lnTo>
                  <a:lnTo>
                    <a:pt x="16" y="112"/>
                  </a:lnTo>
                  <a:lnTo>
                    <a:pt x="25" y="96"/>
                  </a:lnTo>
                  <a:lnTo>
                    <a:pt x="35" y="80"/>
                  </a:lnTo>
                  <a:lnTo>
                    <a:pt x="47" y="67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78" y="40"/>
                  </a:lnTo>
                  <a:lnTo>
                    <a:pt x="96" y="30"/>
                  </a:lnTo>
                  <a:lnTo>
                    <a:pt x="115" y="21"/>
                  </a:lnTo>
                  <a:lnTo>
                    <a:pt x="136" y="14"/>
                  </a:lnTo>
                  <a:lnTo>
                    <a:pt x="157" y="8"/>
                  </a:lnTo>
                  <a:lnTo>
                    <a:pt x="179" y="3"/>
                  </a:lnTo>
                  <a:lnTo>
                    <a:pt x="204" y="2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56" y="2"/>
                  </a:lnTo>
                  <a:lnTo>
                    <a:pt x="281" y="3"/>
                  </a:lnTo>
                  <a:lnTo>
                    <a:pt x="307" y="6"/>
                  </a:lnTo>
                  <a:lnTo>
                    <a:pt x="332" y="11"/>
                  </a:lnTo>
                  <a:lnTo>
                    <a:pt x="358" y="17"/>
                  </a:lnTo>
                  <a:lnTo>
                    <a:pt x="383" y="24"/>
                  </a:lnTo>
                  <a:lnTo>
                    <a:pt x="406" y="33"/>
                  </a:lnTo>
                  <a:lnTo>
                    <a:pt x="430" y="43"/>
                  </a:lnTo>
                  <a:lnTo>
                    <a:pt x="430" y="182"/>
                  </a:lnTo>
                  <a:lnTo>
                    <a:pt x="421" y="182"/>
                  </a:lnTo>
                  <a:lnTo>
                    <a:pt x="319" y="22"/>
                  </a:lnTo>
                  <a:lnTo>
                    <a:pt x="319" y="22"/>
                  </a:lnTo>
                  <a:lnTo>
                    <a:pt x="297" y="19"/>
                  </a:lnTo>
                  <a:lnTo>
                    <a:pt x="275" y="18"/>
                  </a:lnTo>
                  <a:lnTo>
                    <a:pt x="254" y="18"/>
                  </a:lnTo>
                  <a:lnTo>
                    <a:pt x="235" y="19"/>
                  </a:lnTo>
                  <a:lnTo>
                    <a:pt x="217" y="21"/>
                  </a:lnTo>
                  <a:lnTo>
                    <a:pt x="201" y="25"/>
                  </a:lnTo>
                  <a:lnTo>
                    <a:pt x="185" y="31"/>
                  </a:lnTo>
                  <a:lnTo>
                    <a:pt x="171" y="37"/>
                  </a:lnTo>
                  <a:lnTo>
                    <a:pt x="160" y="46"/>
                  </a:lnTo>
                  <a:lnTo>
                    <a:pt x="148" y="55"/>
                  </a:lnTo>
                  <a:lnTo>
                    <a:pt x="139" y="65"/>
                  </a:lnTo>
                  <a:lnTo>
                    <a:pt x="131" y="77"/>
                  </a:lnTo>
                  <a:lnTo>
                    <a:pt x="126" y="90"/>
                  </a:lnTo>
                  <a:lnTo>
                    <a:pt x="121" y="104"/>
                  </a:lnTo>
                  <a:lnTo>
                    <a:pt x="118" y="120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49"/>
                  </a:lnTo>
                  <a:lnTo>
                    <a:pt x="121" y="163"/>
                  </a:lnTo>
                  <a:lnTo>
                    <a:pt x="126" y="175"/>
                  </a:lnTo>
                  <a:lnTo>
                    <a:pt x="133" y="186"/>
                  </a:lnTo>
                  <a:lnTo>
                    <a:pt x="140" y="197"/>
                  </a:lnTo>
                  <a:lnTo>
                    <a:pt x="149" y="206"/>
                  </a:lnTo>
                  <a:lnTo>
                    <a:pt x="160" y="216"/>
                  </a:lnTo>
                  <a:lnTo>
                    <a:pt x="171" y="223"/>
                  </a:lnTo>
                  <a:lnTo>
                    <a:pt x="198" y="239"/>
                  </a:lnTo>
                  <a:lnTo>
                    <a:pt x="227" y="254"/>
                  </a:lnTo>
                  <a:lnTo>
                    <a:pt x="291" y="282"/>
                  </a:lnTo>
                  <a:lnTo>
                    <a:pt x="324" y="297"/>
                  </a:lnTo>
                  <a:lnTo>
                    <a:pt x="355" y="315"/>
                  </a:lnTo>
                  <a:lnTo>
                    <a:pt x="371" y="324"/>
                  </a:lnTo>
                  <a:lnTo>
                    <a:pt x="384" y="334"/>
                  </a:lnTo>
                  <a:lnTo>
                    <a:pt x="397" y="344"/>
                  </a:lnTo>
                  <a:lnTo>
                    <a:pt x="411" y="355"/>
                  </a:lnTo>
                  <a:lnTo>
                    <a:pt x="423" y="368"/>
                  </a:lnTo>
                  <a:lnTo>
                    <a:pt x="433" y="381"/>
                  </a:lnTo>
                  <a:lnTo>
                    <a:pt x="442" y="395"/>
                  </a:lnTo>
                  <a:lnTo>
                    <a:pt x="451" y="411"/>
                  </a:lnTo>
                  <a:lnTo>
                    <a:pt x="457" y="427"/>
                  </a:lnTo>
                  <a:lnTo>
                    <a:pt x="461" y="445"/>
                  </a:lnTo>
                  <a:lnTo>
                    <a:pt x="464" y="464"/>
                  </a:lnTo>
                  <a:lnTo>
                    <a:pt x="465" y="485"/>
                  </a:lnTo>
                  <a:lnTo>
                    <a:pt x="465" y="485"/>
                  </a:lnTo>
                  <a:lnTo>
                    <a:pt x="464" y="508"/>
                  </a:lnTo>
                  <a:lnTo>
                    <a:pt x="461" y="529"/>
                  </a:lnTo>
                  <a:lnTo>
                    <a:pt x="455" y="550"/>
                  </a:lnTo>
                  <a:lnTo>
                    <a:pt x="446" y="569"/>
                  </a:lnTo>
                  <a:lnTo>
                    <a:pt x="436" y="587"/>
                  </a:lnTo>
                  <a:lnTo>
                    <a:pt x="423" y="603"/>
                  </a:lnTo>
                  <a:lnTo>
                    <a:pt x="408" y="619"/>
                  </a:lnTo>
                  <a:lnTo>
                    <a:pt x="390" y="632"/>
                  </a:lnTo>
                  <a:lnTo>
                    <a:pt x="390" y="632"/>
                  </a:lnTo>
                  <a:lnTo>
                    <a:pt x="371" y="644"/>
                  </a:lnTo>
                  <a:lnTo>
                    <a:pt x="349" y="654"/>
                  </a:lnTo>
                  <a:lnTo>
                    <a:pt x="327" y="663"/>
                  </a:lnTo>
                  <a:lnTo>
                    <a:pt x="304" y="671"/>
                  </a:lnTo>
                  <a:lnTo>
                    <a:pt x="279" y="677"/>
                  </a:lnTo>
                  <a:lnTo>
                    <a:pt x="253" y="681"/>
                  </a:lnTo>
                  <a:lnTo>
                    <a:pt x="226" y="684"/>
                  </a:lnTo>
                  <a:lnTo>
                    <a:pt x="198" y="684"/>
                  </a:lnTo>
                  <a:lnTo>
                    <a:pt x="198" y="684"/>
                  </a:lnTo>
                  <a:lnTo>
                    <a:pt x="173" y="684"/>
                  </a:lnTo>
                  <a:lnTo>
                    <a:pt x="149" y="681"/>
                  </a:lnTo>
                  <a:lnTo>
                    <a:pt x="126" y="678"/>
                  </a:lnTo>
                  <a:lnTo>
                    <a:pt x="100" y="672"/>
                  </a:lnTo>
                  <a:lnTo>
                    <a:pt x="75" y="665"/>
                  </a:lnTo>
                  <a:lnTo>
                    <a:pt x="50" y="657"/>
                  </a:lnTo>
                  <a:lnTo>
                    <a:pt x="25" y="647"/>
                  </a:lnTo>
                  <a:lnTo>
                    <a:pt x="0" y="635"/>
                  </a:lnTo>
                  <a:lnTo>
                    <a:pt x="0" y="4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38681242-CF23-4398-9B9C-7478BAA109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51" y="2475"/>
              <a:ext cx="413" cy="495"/>
            </a:xfrm>
            <a:custGeom>
              <a:avLst/>
              <a:gdLst>
                <a:gd name="T0" fmla="*/ 290 w 413"/>
                <a:gd name="T1" fmla="*/ 443 h 495"/>
                <a:gd name="T2" fmla="*/ 349 w 413"/>
                <a:gd name="T3" fmla="*/ 437 h 495"/>
                <a:gd name="T4" fmla="*/ 410 w 413"/>
                <a:gd name="T5" fmla="*/ 420 h 495"/>
                <a:gd name="T6" fmla="*/ 413 w 413"/>
                <a:gd name="T7" fmla="*/ 427 h 495"/>
                <a:gd name="T8" fmla="*/ 376 w 413"/>
                <a:gd name="T9" fmla="*/ 457 h 495"/>
                <a:gd name="T10" fmla="*/ 334 w 413"/>
                <a:gd name="T11" fmla="*/ 479 h 495"/>
                <a:gd name="T12" fmla="*/ 290 w 413"/>
                <a:gd name="T13" fmla="*/ 491 h 495"/>
                <a:gd name="T14" fmla="*/ 243 w 413"/>
                <a:gd name="T15" fmla="*/ 495 h 495"/>
                <a:gd name="T16" fmla="*/ 218 w 413"/>
                <a:gd name="T17" fmla="*/ 494 h 495"/>
                <a:gd name="T18" fmla="*/ 172 w 413"/>
                <a:gd name="T19" fmla="*/ 486 h 495"/>
                <a:gd name="T20" fmla="*/ 129 w 413"/>
                <a:gd name="T21" fmla="*/ 468 h 495"/>
                <a:gd name="T22" fmla="*/ 89 w 413"/>
                <a:gd name="T23" fmla="*/ 445 h 495"/>
                <a:gd name="T24" fmla="*/ 71 w 413"/>
                <a:gd name="T25" fmla="*/ 429 h 495"/>
                <a:gd name="T26" fmla="*/ 40 w 413"/>
                <a:gd name="T27" fmla="*/ 393 h 495"/>
                <a:gd name="T28" fmla="*/ 18 w 413"/>
                <a:gd name="T29" fmla="*/ 350 h 495"/>
                <a:gd name="T30" fmla="*/ 5 w 413"/>
                <a:gd name="T31" fmla="*/ 302 h 495"/>
                <a:gd name="T32" fmla="*/ 0 w 413"/>
                <a:gd name="T33" fmla="*/ 247 h 495"/>
                <a:gd name="T34" fmla="*/ 2 w 413"/>
                <a:gd name="T35" fmla="*/ 222 h 495"/>
                <a:gd name="T36" fmla="*/ 11 w 413"/>
                <a:gd name="T37" fmla="*/ 173 h 495"/>
                <a:gd name="T38" fmla="*/ 30 w 413"/>
                <a:gd name="T39" fmla="*/ 129 h 495"/>
                <a:gd name="T40" fmla="*/ 57 w 413"/>
                <a:gd name="T41" fmla="*/ 89 h 495"/>
                <a:gd name="T42" fmla="*/ 73 w 413"/>
                <a:gd name="T43" fmla="*/ 70 h 495"/>
                <a:gd name="T44" fmla="*/ 111 w 413"/>
                <a:gd name="T45" fmla="*/ 39 h 495"/>
                <a:gd name="T46" fmla="*/ 156 w 413"/>
                <a:gd name="T47" fmla="*/ 17 h 495"/>
                <a:gd name="T48" fmla="*/ 206 w 413"/>
                <a:gd name="T49" fmla="*/ 5 h 495"/>
                <a:gd name="T50" fmla="*/ 262 w 413"/>
                <a:gd name="T51" fmla="*/ 0 h 495"/>
                <a:gd name="T52" fmla="*/ 296 w 413"/>
                <a:gd name="T53" fmla="*/ 2 h 495"/>
                <a:gd name="T54" fmla="*/ 364 w 413"/>
                <a:gd name="T55" fmla="*/ 14 h 495"/>
                <a:gd name="T56" fmla="*/ 397 w 413"/>
                <a:gd name="T57" fmla="*/ 170 h 495"/>
                <a:gd name="T58" fmla="*/ 302 w 413"/>
                <a:gd name="T59" fmla="*/ 15 h 495"/>
                <a:gd name="T60" fmla="*/ 287 w 413"/>
                <a:gd name="T61" fmla="*/ 15 h 495"/>
                <a:gd name="T62" fmla="*/ 259 w 413"/>
                <a:gd name="T63" fmla="*/ 19 h 495"/>
                <a:gd name="T64" fmla="*/ 232 w 413"/>
                <a:gd name="T65" fmla="*/ 28 h 495"/>
                <a:gd name="T66" fmla="*/ 207 w 413"/>
                <a:gd name="T67" fmla="*/ 45 h 495"/>
                <a:gd name="T68" fmla="*/ 194 w 413"/>
                <a:gd name="T69" fmla="*/ 55 h 495"/>
                <a:gd name="T70" fmla="*/ 172 w 413"/>
                <a:gd name="T71" fmla="*/ 84 h 495"/>
                <a:gd name="T72" fmla="*/ 154 w 413"/>
                <a:gd name="T73" fmla="*/ 123 h 495"/>
                <a:gd name="T74" fmla="*/ 144 w 413"/>
                <a:gd name="T75" fmla="*/ 173 h 495"/>
                <a:gd name="T76" fmla="*/ 139 w 413"/>
                <a:gd name="T77" fmla="*/ 232 h 495"/>
                <a:gd name="T78" fmla="*/ 141 w 413"/>
                <a:gd name="T79" fmla="*/ 259 h 495"/>
                <a:gd name="T80" fmla="*/ 147 w 413"/>
                <a:gd name="T81" fmla="*/ 304 h 495"/>
                <a:gd name="T82" fmla="*/ 157 w 413"/>
                <a:gd name="T83" fmla="*/ 344 h 495"/>
                <a:gd name="T84" fmla="*/ 172 w 413"/>
                <a:gd name="T85" fmla="*/ 377 h 495"/>
                <a:gd name="T86" fmla="*/ 193 w 413"/>
                <a:gd name="T87" fmla="*/ 403 h 495"/>
                <a:gd name="T88" fmla="*/ 216 w 413"/>
                <a:gd name="T89" fmla="*/ 423 h 495"/>
                <a:gd name="T90" fmla="*/ 243 w 413"/>
                <a:gd name="T91" fmla="*/ 436 h 495"/>
                <a:gd name="T92" fmla="*/ 274 w 413"/>
                <a:gd name="T93" fmla="*/ 443 h 495"/>
                <a:gd name="T94" fmla="*/ 290 w 413"/>
                <a:gd name="T95" fmla="*/ 443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95">
                  <a:moveTo>
                    <a:pt x="290" y="443"/>
                  </a:moveTo>
                  <a:lnTo>
                    <a:pt x="290" y="443"/>
                  </a:lnTo>
                  <a:lnTo>
                    <a:pt x="320" y="442"/>
                  </a:lnTo>
                  <a:lnTo>
                    <a:pt x="349" y="437"/>
                  </a:lnTo>
                  <a:lnTo>
                    <a:pt x="379" y="430"/>
                  </a:lnTo>
                  <a:lnTo>
                    <a:pt x="410" y="420"/>
                  </a:lnTo>
                  <a:lnTo>
                    <a:pt x="413" y="427"/>
                  </a:lnTo>
                  <a:lnTo>
                    <a:pt x="413" y="427"/>
                  </a:lnTo>
                  <a:lnTo>
                    <a:pt x="395" y="443"/>
                  </a:lnTo>
                  <a:lnTo>
                    <a:pt x="376" y="457"/>
                  </a:lnTo>
                  <a:lnTo>
                    <a:pt x="355" y="468"/>
                  </a:lnTo>
                  <a:lnTo>
                    <a:pt x="334" y="479"/>
                  </a:lnTo>
                  <a:lnTo>
                    <a:pt x="314" y="486"/>
                  </a:lnTo>
                  <a:lnTo>
                    <a:pt x="290" y="491"/>
                  </a:lnTo>
                  <a:lnTo>
                    <a:pt x="266" y="494"/>
                  </a:lnTo>
                  <a:lnTo>
                    <a:pt x="243" y="495"/>
                  </a:lnTo>
                  <a:lnTo>
                    <a:pt x="243" y="495"/>
                  </a:lnTo>
                  <a:lnTo>
                    <a:pt x="218" y="494"/>
                  </a:lnTo>
                  <a:lnTo>
                    <a:pt x="194" y="491"/>
                  </a:lnTo>
                  <a:lnTo>
                    <a:pt x="172" y="486"/>
                  </a:lnTo>
                  <a:lnTo>
                    <a:pt x="150" y="479"/>
                  </a:lnTo>
                  <a:lnTo>
                    <a:pt x="129" y="468"/>
                  </a:lnTo>
                  <a:lnTo>
                    <a:pt x="108" y="458"/>
                  </a:lnTo>
                  <a:lnTo>
                    <a:pt x="89" y="445"/>
                  </a:lnTo>
                  <a:lnTo>
                    <a:pt x="71" y="429"/>
                  </a:lnTo>
                  <a:lnTo>
                    <a:pt x="71" y="429"/>
                  </a:lnTo>
                  <a:lnTo>
                    <a:pt x="55" y="412"/>
                  </a:lnTo>
                  <a:lnTo>
                    <a:pt x="40" y="393"/>
                  </a:lnTo>
                  <a:lnTo>
                    <a:pt x="28" y="372"/>
                  </a:lnTo>
                  <a:lnTo>
                    <a:pt x="18" y="350"/>
                  </a:lnTo>
                  <a:lnTo>
                    <a:pt x="11" y="327"/>
                  </a:lnTo>
                  <a:lnTo>
                    <a:pt x="5" y="302"/>
                  </a:lnTo>
                  <a:lnTo>
                    <a:pt x="2" y="275"/>
                  </a:lnTo>
                  <a:lnTo>
                    <a:pt x="0" y="247"/>
                  </a:lnTo>
                  <a:lnTo>
                    <a:pt x="0" y="247"/>
                  </a:lnTo>
                  <a:lnTo>
                    <a:pt x="2" y="222"/>
                  </a:lnTo>
                  <a:lnTo>
                    <a:pt x="6" y="197"/>
                  </a:lnTo>
                  <a:lnTo>
                    <a:pt x="11" y="173"/>
                  </a:lnTo>
                  <a:lnTo>
                    <a:pt x="20" y="149"/>
                  </a:lnTo>
                  <a:lnTo>
                    <a:pt x="30" y="129"/>
                  </a:lnTo>
                  <a:lnTo>
                    <a:pt x="42" y="108"/>
                  </a:lnTo>
                  <a:lnTo>
                    <a:pt x="57" y="89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92" y="53"/>
                  </a:lnTo>
                  <a:lnTo>
                    <a:pt x="111" y="39"/>
                  </a:lnTo>
                  <a:lnTo>
                    <a:pt x="133" y="27"/>
                  </a:lnTo>
                  <a:lnTo>
                    <a:pt x="156" y="17"/>
                  </a:lnTo>
                  <a:lnTo>
                    <a:pt x="181" y="9"/>
                  </a:lnTo>
                  <a:lnTo>
                    <a:pt x="206" y="5"/>
                  </a:lnTo>
                  <a:lnTo>
                    <a:pt x="234" y="0"/>
                  </a:lnTo>
                  <a:lnTo>
                    <a:pt x="262" y="0"/>
                  </a:lnTo>
                  <a:lnTo>
                    <a:pt x="262" y="0"/>
                  </a:lnTo>
                  <a:lnTo>
                    <a:pt x="296" y="2"/>
                  </a:lnTo>
                  <a:lnTo>
                    <a:pt x="330" y="6"/>
                  </a:lnTo>
                  <a:lnTo>
                    <a:pt x="364" y="14"/>
                  </a:lnTo>
                  <a:lnTo>
                    <a:pt x="397" y="24"/>
                  </a:lnTo>
                  <a:lnTo>
                    <a:pt x="397" y="170"/>
                  </a:lnTo>
                  <a:lnTo>
                    <a:pt x="389" y="170"/>
                  </a:lnTo>
                  <a:lnTo>
                    <a:pt x="302" y="15"/>
                  </a:lnTo>
                  <a:lnTo>
                    <a:pt x="302" y="15"/>
                  </a:lnTo>
                  <a:lnTo>
                    <a:pt x="287" y="15"/>
                  </a:lnTo>
                  <a:lnTo>
                    <a:pt x="272" y="17"/>
                  </a:lnTo>
                  <a:lnTo>
                    <a:pt x="259" y="19"/>
                  </a:lnTo>
                  <a:lnTo>
                    <a:pt x="246" y="22"/>
                  </a:lnTo>
                  <a:lnTo>
                    <a:pt x="232" y="28"/>
                  </a:lnTo>
                  <a:lnTo>
                    <a:pt x="219" y="36"/>
                  </a:lnTo>
                  <a:lnTo>
                    <a:pt x="207" y="4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82" y="68"/>
                  </a:lnTo>
                  <a:lnTo>
                    <a:pt x="172" y="84"/>
                  </a:lnTo>
                  <a:lnTo>
                    <a:pt x="163" y="102"/>
                  </a:lnTo>
                  <a:lnTo>
                    <a:pt x="154" y="123"/>
                  </a:lnTo>
                  <a:lnTo>
                    <a:pt x="148" y="146"/>
                  </a:lnTo>
                  <a:lnTo>
                    <a:pt x="144" y="173"/>
                  </a:lnTo>
                  <a:lnTo>
                    <a:pt x="141" y="201"/>
                  </a:lnTo>
                  <a:lnTo>
                    <a:pt x="139" y="232"/>
                  </a:lnTo>
                  <a:lnTo>
                    <a:pt x="139" y="232"/>
                  </a:lnTo>
                  <a:lnTo>
                    <a:pt x="141" y="259"/>
                  </a:lnTo>
                  <a:lnTo>
                    <a:pt x="142" y="282"/>
                  </a:lnTo>
                  <a:lnTo>
                    <a:pt x="147" y="304"/>
                  </a:lnTo>
                  <a:lnTo>
                    <a:pt x="151" y="325"/>
                  </a:lnTo>
                  <a:lnTo>
                    <a:pt x="157" y="344"/>
                  </a:lnTo>
                  <a:lnTo>
                    <a:pt x="164" y="361"/>
                  </a:lnTo>
                  <a:lnTo>
                    <a:pt x="172" y="377"/>
                  </a:lnTo>
                  <a:lnTo>
                    <a:pt x="181" y="392"/>
                  </a:lnTo>
                  <a:lnTo>
                    <a:pt x="193" y="403"/>
                  </a:lnTo>
                  <a:lnTo>
                    <a:pt x="203" y="414"/>
                  </a:lnTo>
                  <a:lnTo>
                    <a:pt x="216" y="423"/>
                  </a:lnTo>
                  <a:lnTo>
                    <a:pt x="230" y="430"/>
                  </a:lnTo>
                  <a:lnTo>
                    <a:pt x="243" y="436"/>
                  </a:lnTo>
                  <a:lnTo>
                    <a:pt x="258" y="440"/>
                  </a:lnTo>
                  <a:lnTo>
                    <a:pt x="274" y="443"/>
                  </a:lnTo>
                  <a:lnTo>
                    <a:pt x="290" y="443"/>
                  </a:lnTo>
                  <a:lnTo>
                    <a:pt x="290" y="4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6F191C4C-2B2C-4D27-92DC-11DC83DFC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8" y="2202"/>
              <a:ext cx="567" cy="758"/>
            </a:xfrm>
            <a:custGeom>
              <a:avLst/>
              <a:gdLst>
                <a:gd name="T0" fmla="*/ 199 w 567"/>
                <a:gd name="T1" fmla="*/ 343 h 758"/>
                <a:gd name="T2" fmla="*/ 217 w 567"/>
                <a:gd name="T3" fmla="*/ 326 h 758"/>
                <a:gd name="T4" fmla="*/ 253 w 567"/>
                <a:gd name="T5" fmla="*/ 300 h 758"/>
                <a:gd name="T6" fmla="*/ 292 w 567"/>
                <a:gd name="T7" fmla="*/ 282 h 758"/>
                <a:gd name="T8" fmla="*/ 335 w 567"/>
                <a:gd name="T9" fmla="*/ 273 h 758"/>
                <a:gd name="T10" fmla="*/ 357 w 567"/>
                <a:gd name="T11" fmla="*/ 273 h 758"/>
                <a:gd name="T12" fmla="*/ 387 w 567"/>
                <a:gd name="T13" fmla="*/ 275 h 758"/>
                <a:gd name="T14" fmla="*/ 415 w 567"/>
                <a:gd name="T15" fmla="*/ 282 h 758"/>
                <a:gd name="T16" fmla="*/ 439 w 567"/>
                <a:gd name="T17" fmla="*/ 292 h 758"/>
                <a:gd name="T18" fmla="*/ 459 w 567"/>
                <a:gd name="T19" fmla="*/ 309 h 758"/>
                <a:gd name="T20" fmla="*/ 477 w 567"/>
                <a:gd name="T21" fmla="*/ 331 h 758"/>
                <a:gd name="T22" fmla="*/ 489 w 567"/>
                <a:gd name="T23" fmla="*/ 357 h 758"/>
                <a:gd name="T24" fmla="*/ 498 w 567"/>
                <a:gd name="T25" fmla="*/ 390 h 758"/>
                <a:gd name="T26" fmla="*/ 501 w 567"/>
                <a:gd name="T27" fmla="*/ 430 h 758"/>
                <a:gd name="T28" fmla="*/ 567 w 567"/>
                <a:gd name="T29" fmla="*/ 749 h 758"/>
                <a:gd name="T30" fmla="*/ 309 w 567"/>
                <a:gd name="T31" fmla="*/ 758 h 758"/>
                <a:gd name="T32" fmla="*/ 371 w 567"/>
                <a:gd name="T33" fmla="*/ 725 h 758"/>
                <a:gd name="T34" fmla="*/ 371 w 567"/>
                <a:gd name="T35" fmla="*/ 406 h 758"/>
                <a:gd name="T36" fmla="*/ 366 w 567"/>
                <a:gd name="T37" fmla="*/ 369 h 758"/>
                <a:gd name="T38" fmla="*/ 353 w 567"/>
                <a:gd name="T39" fmla="*/ 343 h 758"/>
                <a:gd name="T40" fmla="*/ 331 w 567"/>
                <a:gd name="T41" fmla="*/ 326 h 758"/>
                <a:gd name="T42" fmla="*/ 301 w 567"/>
                <a:gd name="T43" fmla="*/ 321 h 758"/>
                <a:gd name="T44" fmla="*/ 288 w 567"/>
                <a:gd name="T45" fmla="*/ 322 h 758"/>
                <a:gd name="T46" fmla="*/ 263 w 567"/>
                <a:gd name="T47" fmla="*/ 326 h 758"/>
                <a:gd name="T48" fmla="*/ 236 w 567"/>
                <a:gd name="T49" fmla="*/ 335 h 758"/>
                <a:gd name="T50" fmla="*/ 198 w 567"/>
                <a:gd name="T51" fmla="*/ 356 h 758"/>
                <a:gd name="T52" fmla="*/ 258 w 567"/>
                <a:gd name="T53" fmla="*/ 749 h 758"/>
                <a:gd name="T54" fmla="*/ 0 w 567"/>
                <a:gd name="T55" fmla="*/ 758 h 758"/>
                <a:gd name="T56" fmla="*/ 68 w 567"/>
                <a:gd name="T57" fmla="*/ 725 h 758"/>
                <a:gd name="T58" fmla="*/ 0 w 567"/>
                <a:gd name="T59" fmla="*/ 43 h 758"/>
                <a:gd name="T60" fmla="*/ 192 w 567"/>
                <a:gd name="T61" fmla="*/ 0 h 758"/>
                <a:gd name="T62" fmla="*/ 198 w 567"/>
                <a:gd name="T63" fmla="*/ 34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7" h="758">
                  <a:moveTo>
                    <a:pt x="198" y="343"/>
                  </a:moveTo>
                  <a:lnTo>
                    <a:pt x="199" y="343"/>
                  </a:lnTo>
                  <a:lnTo>
                    <a:pt x="199" y="343"/>
                  </a:lnTo>
                  <a:lnTo>
                    <a:pt x="217" y="326"/>
                  </a:lnTo>
                  <a:lnTo>
                    <a:pt x="235" y="312"/>
                  </a:lnTo>
                  <a:lnTo>
                    <a:pt x="253" y="300"/>
                  </a:lnTo>
                  <a:lnTo>
                    <a:pt x="272" y="290"/>
                  </a:lnTo>
                  <a:lnTo>
                    <a:pt x="292" y="282"/>
                  </a:lnTo>
                  <a:lnTo>
                    <a:pt x="313" y="278"/>
                  </a:lnTo>
                  <a:lnTo>
                    <a:pt x="335" y="273"/>
                  </a:lnTo>
                  <a:lnTo>
                    <a:pt x="357" y="273"/>
                  </a:lnTo>
                  <a:lnTo>
                    <a:pt x="357" y="273"/>
                  </a:lnTo>
                  <a:lnTo>
                    <a:pt x="372" y="273"/>
                  </a:lnTo>
                  <a:lnTo>
                    <a:pt x="387" y="275"/>
                  </a:lnTo>
                  <a:lnTo>
                    <a:pt x="402" y="278"/>
                  </a:lnTo>
                  <a:lnTo>
                    <a:pt x="415" y="282"/>
                  </a:lnTo>
                  <a:lnTo>
                    <a:pt x="427" y="287"/>
                  </a:lnTo>
                  <a:lnTo>
                    <a:pt x="439" y="292"/>
                  </a:lnTo>
                  <a:lnTo>
                    <a:pt x="451" y="300"/>
                  </a:lnTo>
                  <a:lnTo>
                    <a:pt x="459" y="309"/>
                  </a:lnTo>
                  <a:lnTo>
                    <a:pt x="468" y="319"/>
                  </a:lnTo>
                  <a:lnTo>
                    <a:pt x="477" y="331"/>
                  </a:lnTo>
                  <a:lnTo>
                    <a:pt x="485" y="344"/>
                  </a:lnTo>
                  <a:lnTo>
                    <a:pt x="489" y="357"/>
                  </a:lnTo>
                  <a:lnTo>
                    <a:pt x="495" y="374"/>
                  </a:lnTo>
                  <a:lnTo>
                    <a:pt x="498" y="390"/>
                  </a:lnTo>
                  <a:lnTo>
                    <a:pt x="499" y="409"/>
                  </a:lnTo>
                  <a:lnTo>
                    <a:pt x="501" y="430"/>
                  </a:lnTo>
                  <a:lnTo>
                    <a:pt x="501" y="725"/>
                  </a:lnTo>
                  <a:lnTo>
                    <a:pt x="567" y="749"/>
                  </a:lnTo>
                  <a:lnTo>
                    <a:pt x="567" y="758"/>
                  </a:lnTo>
                  <a:lnTo>
                    <a:pt x="309" y="758"/>
                  </a:lnTo>
                  <a:lnTo>
                    <a:pt x="309" y="749"/>
                  </a:lnTo>
                  <a:lnTo>
                    <a:pt x="371" y="725"/>
                  </a:lnTo>
                  <a:lnTo>
                    <a:pt x="371" y="406"/>
                  </a:lnTo>
                  <a:lnTo>
                    <a:pt x="371" y="406"/>
                  </a:lnTo>
                  <a:lnTo>
                    <a:pt x="369" y="387"/>
                  </a:lnTo>
                  <a:lnTo>
                    <a:pt x="366" y="369"/>
                  </a:lnTo>
                  <a:lnTo>
                    <a:pt x="360" y="355"/>
                  </a:lnTo>
                  <a:lnTo>
                    <a:pt x="353" y="343"/>
                  </a:lnTo>
                  <a:lnTo>
                    <a:pt x="343" y="334"/>
                  </a:lnTo>
                  <a:lnTo>
                    <a:pt x="331" y="326"/>
                  </a:lnTo>
                  <a:lnTo>
                    <a:pt x="318" y="322"/>
                  </a:lnTo>
                  <a:lnTo>
                    <a:pt x="301" y="321"/>
                  </a:lnTo>
                  <a:lnTo>
                    <a:pt x="301" y="321"/>
                  </a:lnTo>
                  <a:lnTo>
                    <a:pt x="288" y="322"/>
                  </a:lnTo>
                  <a:lnTo>
                    <a:pt x="276" y="323"/>
                  </a:lnTo>
                  <a:lnTo>
                    <a:pt x="263" y="326"/>
                  </a:lnTo>
                  <a:lnTo>
                    <a:pt x="250" y="329"/>
                  </a:lnTo>
                  <a:lnTo>
                    <a:pt x="236" y="335"/>
                  </a:lnTo>
                  <a:lnTo>
                    <a:pt x="224" y="341"/>
                  </a:lnTo>
                  <a:lnTo>
                    <a:pt x="198" y="356"/>
                  </a:lnTo>
                  <a:lnTo>
                    <a:pt x="198" y="725"/>
                  </a:lnTo>
                  <a:lnTo>
                    <a:pt x="258" y="749"/>
                  </a:lnTo>
                  <a:lnTo>
                    <a:pt x="258" y="758"/>
                  </a:lnTo>
                  <a:lnTo>
                    <a:pt x="0" y="758"/>
                  </a:lnTo>
                  <a:lnTo>
                    <a:pt x="0" y="749"/>
                  </a:lnTo>
                  <a:lnTo>
                    <a:pt x="68" y="725"/>
                  </a:lnTo>
                  <a:lnTo>
                    <a:pt x="68" y="64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92" y="0"/>
                  </a:lnTo>
                  <a:lnTo>
                    <a:pt x="198" y="6"/>
                  </a:lnTo>
                  <a:lnTo>
                    <a:pt x="198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DB1D5638-8317-4BE6-90D2-07082F2478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08" y="2475"/>
              <a:ext cx="481" cy="495"/>
            </a:xfrm>
            <a:custGeom>
              <a:avLst/>
              <a:gdLst>
                <a:gd name="T0" fmla="*/ 55 w 481"/>
                <a:gd name="T1" fmla="*/ 411 h 495"/>
                <a:gd name="T2" fmla="*/ 18 w 481"/>
                <a:gd name="T3" fmla="*/ 350 h 495"/>
                <a:gd name="T4" fmla="*/ 2 w 481"/>
                <a:gd name="T5" fmla="*/ 275 h 495"/>
                <a:gd name="T6" fmla="*/ 2 w 481"/>
                <a:gd name="T7" fmla="*/ 219 h 495"/>
                <a:gd name="T8" fmla="*/ 18 w 481"/>
                <a:gd name="T9" fmla="*/ 145 h 495"/>
                <a:gd name="T10" fmla="*/ 55 w 481"/>
                <a:gd name="T11" fmla="*/ 84 h 495"/>
                <a:gd name="T12" fmla="*/ 89 w 481"/>
                <a:gd name="T13" fmla="*/ 50 h 495"/>
                <a:gd name="T14" fmla="*/ 150 w 481"/>
                <a:gd name="T15" fmla="*/ 17 h 495"/>
                <a:gd name="T16" fmla="*/ 217 w 481"/>
                <a:gd name="T17" fmla="*/ 0 h 495"/>
                <a:gd name="T18" fmla="*/ 265 w 481"/>
                <a:gd name="T19" fmla="*/ 0 h 495"/>
                <a:gd name="T20" fmla="*/ 331 w 481"/>
                <a:gd name="T21" fmla="*/ 17 h 495"/>
                <a:gd name="T22" fmla="*/ 390 w 481"/>
                <a:gd name="T23" fmla="*/ 50 h 495"/>
                <a:gd name="T24" fmla="*/ 426 w 481"/>
                <a:gd name="T25" fmla="*/ 84 h 495"/>
                <a:gd name="T26" fmla="*/ 463 w 481"/>
                <a:gd name="T27" fmla="*/ 145 h 495"/>
                <a:gd name="T28" fmla="*/ 479 w 481"/>
                <a:gd name="T29" fmla="*/ 219 h 495"/>
                <a:gd name="T30" fmla="*/ 479 w 481"/>
                <a:gd name="T31" fmla="*/ 275 h 495"/>
                <a:gd name="T32" fmla="*/ 463 w 481"/>
                <a:gd name="T33" fmla="*/ 350 h 495"/>
                <a:gd name="T34" fmla="*/ 426 w 481"/>
                <a:gd name="T35" fmla="*/ 411 h 495"/>
                <a:gd name="T36" fmla="*/ 390 w 481"/>
                <a:gd name="T37" fmla="*/ 445 h 495"/>
                <a:gd name="T38" fmla="*/ 331 w 481"/>
                <a:gd name="T39" fmla="*/ 479 h 495"/>
                <a:gd name="T40" fmla="*/ 265 w 481"/>
                <a:gd name="T41" fmla="*/ 494 h 495"/>
                <a:gd name="T42" fmla="*/ 217 w 481"/>
                <a:gd name="T43" fmla="*/ 494 h 495"/>
                <a:gd name="T44" fmla="*/ 150 w 481"/>
                <a:gd name="T45" fmla="*/ 479 h 495"/>
                <a:gd name="T46" fmla="*/ 89 w 481"/>
                <a:gd name="T47" fmla="*/ 445 h 495"/>
                <a:gd name="T48" fmla="*/ 139 w 481"/>
                <a:gd name="T49" fmla="*/ 247 h 495"/>
                <a:gd name="T50" fmla="*/ 141 w 481"/>
                <a:gd name="T51" fmla="*/ 302 h 495"/>
                <a:gd name="T52" fmla="*/ 150 w 481"/>
                <a:gd name="T53" fmla="*/ 369 h 495"/>
                <a:gd name="T54" fmla="*/ 167 w 481"/>
                <a:gd name="T55" fmla="*/ 421 h 495"/>
                <a:gd name="T56" fmla="*/ 189 w 481"/>
                <a:gd name="T57" fmla="*/ 458 h 495"/>
                <a:gd name="T58" fmla="*/ 219 w 481"/>
                <a:gd name="T59" fmla="*/ 479 h 495"/>
                <a:gd name="T60" fmla="*/ 241 w 481"/>
                <a:gd name="T61" fmla="*/ 482 h 495"/>
                <a:gd name="T62" fmla="*/ 272 w 481"/>
                <a:gd name="T63" fmla="*/ 473 h 495"/>
                <a:gd name="T64" fmla="*/ 299 w 481"/>
                <a:gd name="T65" fmla="*/ 448 h 495"/>
                <a:gd name="T66" fmla="*/ 319 w 481"/>
                <a:gd name="T67" fmla="*/ 406 h 495"/>
                <a:gd name="T68" fmla="*/ 334 w 481"/>
                <a:gd name="T69" fmla="*/ 349 h 495"/>
                <a:gd name="T70" fmla="*/ 342 w 481"/>
                <a:gd name="T71" fmla="*/ 275 h 495"/>
                <a:gd name="T72" fmla="*/ 342 w 481"/>
                <a:gd name="T73" fmla="*/ 220 h 495"/>
                <a:gd name="T74" fmla="*/ 334 w 481"/>
                <a:gd name="T75" fmla="*/ 146 h 495"/>
                <a:gd name="T76" fmla="*/ 319 w 481"/>
                <a:gd name="T77" fmla="*/ 89 h 495"/>
                <a:gd name="T78" fmla="*/ 299 w 481"/>
                <a:gd name="T79" fmla="*/ 48 h 495"/>
                <a:gd name="T80" fmla="*/ 272 w 481"/>
                <a:gd name="T81" fmla="*/ 21 h 495"/>
                <a:gd name="T82" fmla="*/ 241 w 481"/>
                <a:gd name="T83" fmla="*/ 12 h 495"/>
                <a:gd name="T84" fmla="*/ 219 w 481"/>
                <a:gd name="T85" fmla="*/ 17 h 495"/>
                <a:gd name="T86" fmla="*/ 189 w 481"/>
                <a:gd name="T87" fmla="*/ 37 h 495"/>
                <a:gd name="T88" fmla="*/ 167 w 481"/>
                <a:gd name="T89" fmla="*/ 73 h 495"/>
                <a:gd name="T90" fmla="*/ 150 w 481"/>
                <a:gd name="T91" fmla="*/ 126 h 495"/>
                <a:gd name="T92" fmla="*/ 141 w 481"/>
                <a:gd name="T93" fmla="*/ 194 h 495"/>
                <a:gd name="T94" fmla="*/ 139 w 481"/>
                <a:gd name="T95" fmla="*/ 24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1" h="495">
                  <a:moveTo>
                    <a:pt x="71" y="429"/>
                  </a:moveTo>
                  <a:lnTo>
                    <a:pt x="71" y="429"/>
                  </a:lnTo>
                  <a:lnTo>
                    <a:pt x="55" y="411"/>
                  </a:lnTo>
                  <a:lnTo>
                    <a:pt x="40" y="393"/>
                  </a:lnTo>
                  <a:lnTo>
                    <a:pt x="28" y="372"/>
                  </a:lnTo>
                  <a:lnTo>
                    <a:pt x="18" y="350"/>
                  </a:lnTo>
                  <a:lnTo>
                    <a:pt x="11" y="327"/>
                  </a:lnTo>
                  <a:lnTo>
                    <a:pt x="5" y="302"/>
                  </a:lnTo>
                  <a:lnTo>
                    <a:pt x="2" y="275"/>
                  </a:lnTo>
                  <a:lnTo>
                    <a:pt x="0" y="247"/>
                  </a:lnTo>
                  <a:lnTo>
                    <a:pt x="0" y="247"/>
                  </a:lnTo>
                  <a:lnTo>
                    <a:pt x="2" y="219"/>
                  </a:lnTo>
                  <a:lnTo>
                    <a:pt x="5" y="194"/>
                  </a:lnTo>
                  <a:lnTo>
                    <a:pt x="11" y="169"/>
                  </a:lnTo>
                  <a:lnTo>
                    <a:pt x="18" y="145"/>
                  </a:lnTo>
                  <a:lnTo>
                    <a:pt x="28" y="123"/>
                  </a:lnTo>
                  <a:lnTo>
                    <a:pt x="40" y="102"/>
                  </a:lnTo>
                  <a:lnTo>
                    <a:pt x="55" y="84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89" y="50"/>
                  </a:lnTo>
                  <a:lnTo>
                    <a:pt x="108" y="37"/>
                  </a:lnTo>
                  <a:lnTo>
                    <a:pt x="129" y="25"/>
                  </a:lnTo>
                  <a:lnTo>
                    <a:pt x="150" y="17"/>
                  </a:lnTo>
                  <a:lnTo>
                    <a:pt x="172" y="9"/>
                  </a:lnTo>
                  <a:lnTo>
                    <a:pt x="194" y="3"/>
                  </a:lnTo>
                  <a:lnTo>
                    <a:pt x="217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5" y="0"/>
                  </a:lnTo>
                  <a:lnTo>
                    <a:pt x="287" y="3"/>
                  </a:lnTo>
                  <a:lnTo>
                    <a:pt x="309" y="9"/>
                  </a:lnTo>
                  <a:lnTo>
                    <a:pt x="331" y="17"/>
                  </a:lnTo>
                  <a:lnTo>
                    <a:pt x="352" y="25"/>
                  </a:lnTo>
                  <a:lnTo>
                    <a:pt x="371" y="37"/>
                  </a:lnTo>
                  <a:lnTo>
                    <a:pt x="390" y="50"/>
                  </a:lnTo>
                  <a:lnTo>
                    <a:pt x="408" y="67"/>
                  </a:lnTo>
                  <a:lnTo>
                    <a:pt x="408" y="67"/>
                  </a:lnTo>
                  <a:lnTo>
                    <a:pt x="426" y="84"/>
                  </a:lnTo>
                  <a:lnTo>
                    <a:pt x="439" y="102"/>
                  </a:lnTo>
                  <a:lnTo>
                    <a:pt x="453" y="123"/>
                  </a:lnTo>
                  <a:lnTo>
                    <a:pt x="463" y="145"/>
                  </a:lnTo>
                  <a:lnTo>
                    <a:pt x="470" y="169"/>
                  </a:lnTo>
                  <a:lnTo>
                    <a:pt x="476" y="194"/>
                  </a:lnTo>
                  <a:lnTo>
                    <a:pt x="479" y="219"/>
                  </a:lnTo>
                  <a:lnTo>
                    <a:pt x="481" y="247"/>
                  </a:lnTo>
                  <a:lnTo>
                    <a:pt x="481" y="247"/>
                  </a:lnTo>
                  <a:lnTo>
                    <a:pt x="479" y="275"/>
                  </a:lnTo>
                  <a:lnTo>
                    <a:pt x="476" y="302"/>
                  </a:lnTo>
                  <a:lnTo>
                    <a:pt x="470" y="327"/>
                  </a:lnTo>
                  <a:lnTo>
                    <a:pt x="463" y="350"/>
                  </a:lnTo>
                  <a:lnTo>
                    <a:pt x="453" y="372"/>
                  </a:lnTo>
                  <a:lnTo>
                    <a:pt x="439" y="393"/>
                  </a:lnTo>
                  <a:lnTo>
                    <a:pt x="426" y="411"/>
                  </a:lnTo>
                  <a:lnTo>
                    <a:pt x="408" y="429"/>
                  </a:lnTo>
                  <a:lnTo>
                    <a:pt x="408" y="429"/>
                  </a:lnTo>
                  <a:lnTo>
                    <a:pt x="390" y="445"/>
                  </a:lnTo>
                  <a:lnTo>
                    <a:pt x="371" y="458"/>
                  </a:lnTo>
                  <a:lnTo>
                    <a:pt x="352" y="468"/>
                  </a:lnTo>
                  <a:lnTo>
                    <a:pt x="331" y="479"/>
                  </a:lnTo>
                  <a:lnTo>
                    <a:pt x="309" y="486"/>
                  </a:lnTo>
                  <a:lnTo>
                    <a:pt x="287" y="491"/>
                  </a:lnTo>
                  <a:lnTo>
                    <a:pt x="265" y="494"/>
                  </a:lnTo>
                  <a:lnTo>
                    <a:pt x="241" y="495"/>
                  </a:lnTo>
                  <a:lnTo>
                    <a:pt x="241" y="495"/>
                  </a:lnTo>
                  <a:lnTo>
                    <a:pt x="217" y="494"/>
                  </a:lnTo>
                  <a:lnTo>
                    <a:pt x="194" y="491"/>
                  </a:lnTo>
                  <a:lnTo>
                    <a:pt x="172" y="486"/>
                  </a:lnTo>
                  <a:lnTo>
                    <a:pt x="150" y="479"/>
                  </a:lnTo>
                  <a:lnTo>
                    <a:pt x="129" y="468"/>
                  </a:lnTo>
                  <a:lnTo>
                    <a:pt x="108" y="458"/>
                  </a:lnTo>
                  <a:lnTo>
                    <a:pt x="89" y="445"/>
                  </a:lnTo>
                  <a:lnTo>
                    <a:pt x="71" y="429"/>
                  </a:lnTo>
                  <a:lnTo>
                    <a:pt x="71" y="429"/>
                  </a:lnTo>
                  <a:close/>
                  <a:moveTo>
                    <a:pt x="139" y="247"/>
                  </a:moveTo>
                  <a:lnTo>
                    <a:pt x="139" y="247"/>
                  </a:lnTo>
                  <a:lnTo>
                    <a:pt x="139" y="275"/>
                  </a:lnTo>
                  <a:lnTo>
                    <a:pt x="141" y="302"/>
                  </a:lnTo>
                  <a:lnTo>
                    <a:pt x="144" y="325"/>
                  </a:lnTo>
                  <a:lnTo>
                    <a:pt x="147" y="349"/>
                  </a:lnTo>
                  <a:lnTo>
                    <a:pt x="150" y="369"/>
                  </a:lnTo>
                  <a:lnTo>
                    <a:pt x="155" y="389"/>
                  </a:lnTo>
                  <a:lnTo>
                    <a:pt x="160" y="406"/>
                  </a:lnTo>
                  <a:lnTo>
                    <a:pt x="167" y="421"/>
                  </a:lnTo>
                  <a:lnTo>
                    <a:pt x="173" y="436"/>
                  </a:lnTo>
                  <a:lnTo>
                    <a:pt x="181" y="448"/>
                  </a:lnTo>
                  <a:lnTo>
                    <a:pt x="189" y="458"/>
                  </a:lnTo>
                  <a:lnTo>
                    <a:pt x="198" y="467"/>
                  </a:lnTo>
                  <a:lnTo>
                    <a:pt x="209" y="473"/>
                  </a:lnTo>
                  <a:lnTo>
                    <a:pt x="219" y="479"/>
                  </a:lnTo>
                  <a:lnTo>
                    <a:pt x="229" y="482"/>
                  </a:lnTo>
                  <a:lnTo>
                    <a:pt x="241" y="482"/>
                  </a:lnTo>
                  <a:lnTo>
                    <a:pt x="241" y="482"/>
                  </a:lnTo>
                  <a:lnTo>
                    <a:pt x="251" y="482"/>
                  </a:lnTo>
                  <a:lnTo>
                    <a:pt x="262" y="479"/>
                  </a:lnTo>
                  <a:lnTo>
                    <a:pt x="272" y="473"/>
                  </a:lnTo>
                  <a:lnTo>
                    <a:pt x="283" y="467"/>
                  </a:lnTo>
                  <a:lnTo>
                    <a:pt x="291" y="458"/>
                  </a:lnTo>
                  <a:lnTo>
                    <a:pt x="299" y="448"/>
                  </a:lnTo>
                  <a:lnTo>
                    <a:pt x="308" y="436"/>
                  </a:lnTo>
                  <a:lnTo>
                    <a:pt x="314" y="421"/>
                  </a:lnTo>
                  <a:lnTo>
                    <a:pt x="319" y="406"/>
                  </a:lnTo>
                  <a:lnTo>
                    <a:pt x="325" y="389"/>
                  </a:lnTo>
                  <a:lnTo>
                    <a:pt x="330" y="369"/>
                  </a:lnTo>
                  <a:lnTo>
                    <a:pt x="334" y="349"/>
                  </a:lnTo>
                  <a:lnTo>
                    <a:pt x="337" y="325"/>
                  </a:lnTo>
                  <a:lnTo>
                    <a:pt x="340" y="302"/>
                  </a:lnTo>
                  <a:lnTo>
                    <a:pt x="342" y="275"/>
                  </a:lnTo>
                  <a:lnTo>
                    <a:pt x="342" y="247"/>
                  </a:lnTo>
                  <a:lnTo>
                    <a:pt x="342" y="247"/>
                  </a:lnTo>
                  <a:lnTo>
                    <a:pt x="342" y="220"/>
                  </a:lnTo>
                  <a:lnTo>
                    <a:pt x="340" y="194"/>
                  </a:lnTo>
                  <a:lnTo>
                    <a:pt x="337" y="169"/>
                  </a:lnTo>
                  <a:lnTo>
                    <a:pt x="334" y="146"/>
                  </a:lnTo>
                  <a:lnTo>
                    <a:pt x="330" y="126"/>
                  </a:lnTo>
                  <a:lnTo>
                    <a:pt x="325" y="107"/>
                  </a:lnTo>
                  <a:lnTo>
                    <a:pt x="319" y="89"/>
                  </a:lnTo>
                  <a:lnTo>
                    <a:pt x="314" y="73"/>
                  </a:lnTo>
                  <a:lnTo>
                    <a:pt x="308" y="59"/>
                  </a:lnTo>
                  <a:lnTo>
                    <a:pt x="299" y="48"/>
                  </a:lnTo>
                  <a:lnTo>
                    <a:pt x="291" y="37"/>
                  </a:lnTo>
                  <a:lnTo>
                    <a:pt x="283" y="28"/>
                  </a:lnTo>
                  <a:lnTo>
                    <a:pt x="272" y="21"/>
                  </a:lnTo>
                  <a:lnTo>
                    <a:pt x="262" y="17"/>
                  </a:lnTo>
                  <a:lnTo>
                    <a:pt x="251" y="14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29" y="14"/>
                  </a:lnTo>
                  <a:lnTo>
                    <a:pt x="219" y="17"/>
                  </a:lnTo>
                  <a:lnTo>
                    <a:pt x="209" y="21"/>
                  </a:lnTo>
                  <a:lnTo>
                    <a:pt x="198" y="28"/>
                  </a:lnTo>
                  <a:lnTo>
                    <a:pt x="189" y="37"/>
                  </a:lnTo>
                  <a:lnTo>
                    <a:pt x="181" y="48"/>
                  </a:lnTo>
                  <a:lnTo>
                    <a:pt x="173" y="59"/>
                  </a:lnTo>
                  <a:lnTo>
                    <a:pt x="167" y="73"/>
                  </a:lnTo>
                  <a:lnTo>
                    <a:pt x="160" y="89"/>
                  </a:lnTo>
                  <a:lnTo>
                    <a:pt x="155" y="107"/>
                  </a:lnTo>
                  <a:lnTo>
                    <a:pt x="150" y="126"/>
                  </a:lnTo>
                  <a:lnTo>
                    <a:pt x="147" y="146"/>
                  </a:lnTo>
                  <a:lnTo>
                    <a:pt x="144" y="169"/>
                  </a:lnTo>
                  <a:lnTo>
                    <a:pt x="141" y="194"/>
                  </a:lnTo>
                  <a:lnTo>
                    <a:pt x="139" y="220"/>
                  </a:lnTo>
                  <a:lnTo>
                    <a:pt x="139" y="247"/>
                  </a:lnTo>
                  <a:lnTo>
                    <a:pt x="13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583C44C1-D5BD-4A49-86B1-FF76C9B6D3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951" y="2475"/>
              <a:ext cx="479" cy="495"/>
            </a:xfrm>
            <a:custGeom>
              <a:avLst/>
              <a:gdLst>
                <a:gd name="T0" fmla="*/ 53 w 479"/>
                <a:gd name="T1" fmla="*/ 411 h 495"/>
                <a:gd name="T2" fmla="*/ 16 w 479"/>
                <a:gd name="T3" fmla="*/ 350 h 495"/>
                <a:gd name="T4" fmla="*/ 0 w 479"/>
                <a:gd name="T5" fmla="*/ 275 h 495"/>
                <a:gd name="T6" fmla="*/ 0 w 479"/>
                <a:gd name="T7" fmla="*/ 219 h 495"/>
                <a:gd name="T8" fmla="*/ 16 w 479"/>
                <a:gd name="T9" fmla="*/ 145 h 495"/>
                <a:gd name="T10" fmla="*/ 53 w 479"/>
                <a:gd name="T11" fmla="*/ 84 h 495"/>
                <a:gd name="T12" fmla="*/ 88 w 479"/>
                <a:gd name="T13" fmla="*/ 50 h 495"/>
                <a:gd name="T14" fmla="*/ 147 w 479"/>
                <a:gd name="T15" fmla="*/ 17 h 495"/>
                <a:gd name="T16" fmla="*/ 215 w 479"/>
                <a:gd name="T17" fmla="*/ 0 h 495"/>
                <a:gd name="T18" fmla="*/ 263 w 479"/>
                <a:gd name="T19" fmla="*/ 0 h 495"/>
                <a:gd name="T20" fmla="*/ 329 w 479"/>
                <a:gd name="T21" fmla="*/ 17 h 495"/>
                <a:gd name="T22" fmla="*/ 388 w 479"/>
                <a:gd name="T23" fmla="*/ 50 h 495"/>
                <a:gd name="T24" fmla="*/ 424 w 479"/>
                <a:gd name="T25" fmla="*/ 84 h 495"/>
                <a:gd name="T26" fmla="*/ 461 w 479"/>
                <a:gd name="T27" fmla="*/ 145 h 495"/>
                <a:gd name="T28" fmla="*/ 479 w 479"/>
                <a:gd name="T29" fmla="*/ 219 h 495"/>
                <a:gd name="T30" fmla="*/ 479 w 479"/>
                <a:gd name="T31" fmla="*/ 275 h 495"/>
                <a:gd name="T32" fmla="*/ 461 w 479"/>
                <a:gd name="T33" fmla="*/ 350 h 495"/>
                <a:gd name="T34" fmla="*/ 424 w 479"/>
                <a:gd name="T35" fmla="*/ 411 h 495"/>
                <a:gd name="T36" fmla="*/ 388 w 479"/>
                <a:gd name="T37" fmla="*/ 445 h 495"/>
                <a:gd name="T38" fmla="*/ 329 w 479"/>
                <a:gd name="T39" fmla="*/ 479 h 495"/>
                <a:gd name="T40" fmla="*/ 263 w 479"/>
                <a:gd name="T41" fmla="*/ 494 h 495"/>
                <a:gd name="T42" fmla="*/ 215 w 479"/>
                <a:gd name="T43" fmla="*/ 494 h 495"/>
                <a:gd name="T44" fmla="*/ 147 w 479"/>
                <a:gd name="T45" fmla="*/ 479 h 495"/>
                <a:gd name="T46" fmla="*/ 88 w 479"/>
                <a:gd name="T47" fmla="*/ 445 h 495"/>
                <a:gd name="T48" fmla="*/ 139 w 479"/>
                <a:gd name="T49" fmla="*/ 247 h 495"/>
                <a:gd name="T50" fmla="*/ 140 w 479"/>
                <a:gd name="T51" fmla="*/ 302 h 495"/>
                <a:gd name="T52" fmla="*/ 149 w 479"/>
                <a:gd name="T53" fmla="*/ 369 h 495"/>
                <a:gd name="T54" fmla="*/ 165 w 479"/>
                <a:gd name="T55" fmla="*/ 421 h 495"/>
                <a:gd name="T56" fmla="*/ 189 w 479"/>
                <a:gd name="T57" fmla="*/ 458 h 495"/>
                <a:gd name="T58" fmla="*/ 217 w 479"/>
                <a:gd name="T59" fmla="*/ 479 h 495"/>
                <a:gd name="T60" fmla="*/ 239 w 479"/>
                <a:gd name="T61" fmla="*/ 482 h 495"/>
                <a:gd name="T62" fmla="*/ 272 w 479"/>
                <a:gd name="T63" fmla="*/ 473 h 495"/>
                <a:gd name="T64" fmla="*/ 298 w 479"/>
                <a:gd name="T65" fmla="*/ 448 h 495"/>
                <a:gd name="T66" fmla="*/ 319 w 479"/>
                <a:gd name="T67" fmla="*/ 406 h 495"/>
                <a:gd name="T68" fmla="*/ 332 w 479"/>
                <a:gd name="T69" fmla="*/ 349 h 495"/>
                <a:gd name="T70" fmla="*/ 340 w 479"/>
                <a:gd name="T71" fmla="*/ 275 h 495"/>
                <a:gd name="T72" fmla="*/ 340 w 479"/>
                <a:gd name="T73" fmla="*/ 220 h 495"/>
                <a:gd name="T74" fmla="*/ 332 w 479"/>
                <a:gd name="T75" fmla="*/ 146 h 495"/>
                <a:gd name="T76" fmla="*/ 319 w 479"/>
                <a:gd name="T77" fmla="*/ 89 h 495"/>
                <a:gd name="T78" fmla="*/ 298 w 479"/>
                <a:gd name="T79" fmla="*/ 48 h 495"/>
                <a:gd name="T80" fmla="*/ 272 w 479"/>
                <a:gd name="T81" fmla="*/ 21 h 495"/>
                <a:gd name="T82" fmla="*/ 239 w 479"/>
                <a:gd name="T83" fmla="*/ 12 h 495"/>
                <a:gd name="T84" fmla="*/ 217 w 479"/>
                <a:gd name="T85" fmla="*/ 17 h 495"/>
                <a:gd name="T86" fmla="*/ 189 w 479"/>
                <a:gd name="T87" fmla="*/ 37 h 495"/>
                <a:gd name="T88" fmla="*/ 165 w 479"/>
                <a:gd name="T89" fmla="*/ 73 h 495"/>
                <a:gd name="T90" fmla="*/ 149 w 479"/>
                <a:gd name="T91" fmla="*/ 126 h 495"/>
                <a:gd name="T92" fmla="*/ 140 w 479"/>
                <a:gd name="T93" fmla="*/ 194 h 495"/>
                <a:gd name="T94" fmla="*/ 139 w 479"/>
                <a:gd name="T95" fmla="*/ 24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79" h="495">
                  <a:moveTo>
                    <a:pt x="69" y="429"/>
                  </a:moveTo>
                  <a:lnTo>
                    <a:pt x="69" y="429"/>
                  </a:lnTo>
                  <a:lnTo>
                    <a:pt x="53" y="411"/>
                  </a:lnTo>
                  <a:lnTo>
                    <a:pt x="38" y="393"/>
                  </a:lnTo>
                  <a:lnTo>
                    <a:pt x="26" y="372"/>
                  </a:lnTo>
                  <a:lnTo>
                    <a:pt x="16" y="350"/>
                  </a:lnTo>
                  <a:lnTo>
                    <a:pt x="9" y="327"/>
                  </a:lnTo>
                  <a:lnTo>
                    <a:pt x="4" y="302"/>
                  </a:lnTo>
                  <a:lnTo>
                    <a:pt x="0" y="275"/>
                  </a:lnTo>
                  <a:lnTo>
                    <a:pt x="0" y="247"/>
                  </a:lnTo>
                  <a:lnTo>
                    <a:pt x="0" y="247"/>
                  </a:lnTo>
                  <a:lnTo>
                    <a:pt x="0" y="219"/>
                  </a:lnTo>
                  <a:lnTo>
                    <a:pt x="4" y="194"/>
                  </a:lnTo>
                  <a:lnTo>
                    <a:pt x="9" y="169"/>
                  </a:lnTo>
                  <a:lnTo>
                    <a:pt x="16" y="145"/>
                  </a:lnTo>
                  <a:lnTo>
                    <a:pt x="26" y="123"/>
                  </a:lnTo>
                  <a:lnTo>
                    <a:pt x="38" y="102"/>
                  </a:lnTo>
                  <a:lnTo>
                    <a:pt x="53" y="84"/>
                  </a:lnTo>
                  <a:lnTo>
                    <a:pt x="69" y="67"/>
                  </a:lnTo>
                  <a:lnTo>
                    <a:pt x="69" y="67"/>
                  </a:lnTo>
                  <a:lnTo>
                    <a:pt x="88" y="50"/>
                  </a:lnTo>
                  <a:lnTo>
                    <a:pt x="108" y="37"/>
                  </a:lnTo>
                  <a:lnTo>
                    <a:pt x="127" y="25"/>
                  </a:lnTo>
                  <a:lnTo>
                    <a:pt x="147" y="17"/>
                  </a:lnTo>
                  <a:lnTo>
                    <a:pt x="170" y="9"/>
                  </a:lnTo>
                  <a:lnTo>
                    <a:pt x="192" y="3"/>
                  </a:lnTo>
                  <a:lnTo>
                    <a:pt x="215" y="0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63" y="0"/>
                  </a:lnTo>
                  <a:lnTo>
                    <a:pt x="286" y="3"/>
                  </a:lnTo>
                  <a:lnTo>
                    <a:pt x="309" y="9"/>
                  </a:lnTo>
                  <a:lnTo>
                    <a:pt x="329" y="17"/>
                  </a:lnTo>
                  <a:lnTo>
                    <a:pt x="350" y="25"/>
                  </a:lnTo>
                  <a:lnTo>
                    <a:pt x="371" y="37"/>
                  </a:lnTo>
                  <a:lnTo>
                    <a:pt x="388" y="50"/>
                  </a:lnTo>
                  <a:lnTo>
                    <a:pt x="408" y="67"/>
                  </a:lnTo>
                  <a:lnTo>
                    <a:pt x="408" y="67"/>
                  </a:lnTo>
                  <a:lnTo>
                    <a:pt x="424" y="84"/>
                  </a:lnTo>
                  <a:lnTo>
                    <a:pt x="439" y="102"/>
                  </a:lnTo>
                  <a:lnTo>
                    <a:pt x="450" y="123"/>
                  </a:lnTo>
                  <a:lnTo>
                    <a:pt x="461" y="145"/>
                  </a:lnTo>
                  <a:lnTo>
                    <a:pt x="468" y="169"/>
                  </a:lnTo>
                  <a:lnTo>
                    <a:pt x="474" y="194"/>
                  </a:lnTo>
                  <a:lnTo>
                    <a:pt x="479" y="219"/>
                  </a:lnTo>
                  <a:lnTo>
                    <a:pt x="479" y="247"/>
                  </a:lnTo>
                  <a:lnTo>
                    <a:pt x="479" y="247"/>
                  </a:lnTo>
                  <a:lnTo>
                    <a:pt x="479" y="275"/>
                  </a:lnTo>
                  <a:lnTo>
                    <a:pt x="474" y="302"/>
                  </a:lnTo>
                  <a:lnTo>
                    <a:pt x="468" y="327"/>
                  </a:lnTo>
                  <a:lnTo>
                    <a:pt x="461" y="350"/>
                  </a:lnTo>
                  <a:lnTo>
                    <a:pt x="450" y="372"/>
                  </a:lnTo>
                  <a:lnTo>
                    <a:pt x="439" y="393"/>
                  </a:lnTo>
                  <a:lnTo>
                    <a:pt x="424" y="411"/>
                  </a:lnTo>
                  <a:lnTo>
                    <a:pt x="408" y="429"/>
                  </a:lnTo>
                  <a:lnTo>
                    <a:pt x="408" y="429"/>
                  </a:lnTo>
                  <a:lnTo>
                    <a:pt x="388" y="445"/>
                  </a:lnTo>
                  <a:lnTo>
                    <a:pt x="371" y="458"/>
                  </a:lnTo>
                  <a:lnTo>
                    <a:pt x="350" y="468"/>
                  </a:lnTo>
                  <a:lnTo>
                    <a:pt x="329" y="479"/>
                  </a:lnTo>
                  <a:lnTo>
                    <a:pt x="309" y="486"/>
                  </a:lnTo>
                  <a:lnTo>
                    <a:pt x="286" y="491"/>
                  </a:lnTo>
                  <a:lnTo>
                    <a:pt x="263" y="494"/>
                  </a:lnTo>
                  <a:lnTo>
                    <a:pt x="239" y="495"/>
                  </a:lnTo>
                  <a:lnTo>
                    <a:pt x="239" y="495"/>
                  </a:lnTo>
                  <a:lnTo>
                    <a:pt x="215" y="494"/>
                  </a:lnTo>
                  <a:lnTo>
                    <a:pt x="192" y="491"/>
                  </a:lnTo>
                  <a:lnTo>
                    <a:pt x="170" y="486"/>
                  </a:lnTo>
                  <a:lnTo>
                    <a:pt x="147" y="479"/>
                  </a:lnTo>
                  <a:lnTo>
                    <a:pt x="127" y="468"/>
                  </a:lnTo>
                  <a:lnTo>
                    <a:pt x="108" y="458"/>
                  </a:lnTo>
                  <a:lnTo>
                    <a:pt x="88" y="445"/>
                  </a:lnTo>
                  <a:lnTo>
                    <a:pt x="69" y="429"/>
                  </a:lnTo>
                  <a:lnTo>
                    <a:pt x="69" y="429"/>
                  </a:lnTo>
                  <a:close/>
                  <a:moveTo>
                    <a:pt x="139" y="247"/>
                  </a:moveTo>
                  <a:lnTo>
                    <a:pt x="139" y="247"/>
                  </a:lnTo>
                  <a:lnTo>
                    <a:pt x="139" y="275"/>
                  </a:lnTo>
                  <a:lnTo>
                    <a:pt x="140" y="302"/>
                  </a:lnTo>
                  <a:lnTo>
                    <a:pt x="142" y="325"/>
                  </a:lnTo>
                  <a:lnTo>
                    <a:pt x="145" y="349"/>
                  </a:lnTo>
                  <a:lnTo>
                    <a:pt x="149" y="369"/>
                  </a:lnTo>
                  <a:lnTo>
                    <a:pt x="153" y="389"/>
                  </a:lnTo>
                  <a:lnTo>
                    <a:pt x="159" y="406"/>
                  </a:lnTo>
                  <a:lnTo>
                    <a:pt x="165" y="421"/>
                  </a:lnTo>
                  <a:lnTo>
                    <a:pt x="173" y="436"/>
                  </a:lnTo>
                  <a:lnTo>
                    <a:pt x="180" y="448"/>
                  </a:lnTo>
                  <a:lnTo>
                    <a:pt x="189" y="458"/>
                  </a:lnTo>
                  <a:lnTo>
                    <a:pt x="198" y="467"/>
                  </a:lnTo>
                  <a:lnTo>
                    <a:pt x="207" y="473"/>
                  </a:lnTo>
                  <a:lnTo>
                    <a:pt x="217" y="479"/>
                  </a:lnTo>
                  <a:lnTo>
                    <a:pt x="229" y="482"/>
                  </a:lnTo>
                  <a:lnTo>
                    <a:pt x="239" y="482"/>
                  </a:lnTo>
                  <a:lnTo>
                    <a:pt x="239" y="482"/>
                  </a:lnTo>
                  <a:lnTo>
                    <a:pt x="251" y="482"/>
                  </a:lnTo>
                  <a:lnTo>
                    <a:pt x="261" y="479"/>
                  </a:lnTo>
                  <a:lnTo>
                    <a:pt x="272" y="473"/>
                  </a:lnTo>
                  <a:lnTo>
                    <a:pt x="281" y="467"/>
                  </a:lnTo>
                  <a:lnTo>
                    <a:pt x="289" y="458"/>
                  </a:lnTo>
                  <a:lnTo>
                    <a:pt x="298" y="448"/>
                  </a:lnTo>
                  <a:lnTo>
                    <a:pt x="306" y="436"/>
                  </a:lnTo>
                  <a:lnTo>
                    <a:pt x="313" y="421"/>
                  </a:lnTo>
                  <a:lnTo>
                    <a:pt x="319" y="406"/>
                  </a:lnTo>
                  <a:lnTo>
                    <a:pt x="325" y="389"/>
                  </a:lnTo>
                  <a:lnTo>
                    <a:pt x="329" y="369"/>
                  </a:lnTo>
                  <a:lnTo>
                    <a:pt x="332" y="349"/>
                  </a:lnTo>
                  <a:lnTo>
                    <a:pt x="337" y="325"/>
                  </a:lnTo>
                  <a:lnTo>
                    <a:pt x="338" y="302"/>
                  </a:lnTo>
                  <a:lnTo>
                    <a:pt x="340" y="275"/>
                  </a:lnTo>
                  <a:lnTo>
                    <a:pt x="340" y="247"/>
                  </a:lnTo>
                  <a:lnTo>
                    <a:pt x="340" y="247"/>
                  </a:lnTo>
                  <a:lnTo>
                    <a:pt x="340" y="220"/>
                  </a:lnTo>
                  <a:lnTo>
                    <a:pt x="338" y="194"/>
                  </a:lnTo>
                  <a:lnTo>
                    <a:pt x="337" y="169"/>
                  </a:lnTo>
                  <a:lnTo>
                    <a:pt x="332" y="146"/>
                  </a:lnTo>
                  <a:lnTo>
                    <a:pt x="329" y="126"/>
                  </a:lnTo>
                  <a:lnTo>
                    <a:pt x="325" y="107"/>
                  </a:lnTo>
                  <a:lnTo>
                    <a:pt x="319" y="89"/>
                  </a:lnTo>
                  <a:lnTo>
                    <a:pt x="313" y="73"/>
                  </a:lnTo>
                  <a:lnTo>
                    <a:pt x="306" y="59"/>
                  </a:lnTo>
                  <a:lnTo>
                    <a:pt x="298" y="48"/>
                  </a:lnTo>
                  <a:lnTo>
                    <a:pt x="289" y="37"/>
                  </a:lnTo>
                  <a:lnTo>
                    <a:pt x="281" y="28"/>
                  </a:lnTo>
                  <a:lnTo>
                    <a:pt x="272" y="21"/>
                  </a:lnTo>
                  <a:lnTo>
                    <a:pt x="261" y="17"/>
                  </a:lnTo>
                  <a:lnTo>
                    <a:pt x="251" y="14"/>
                  </a:lnTo>
                  <a:lnTo>
                    <a:pt x="239" y="12"/>
                  </a:lnTo>
                  <a:lnTo>
                    <a:pt x="239" y="12"/>
                  </a:lnTo>
                  <a:lnTo>
                    <a:pt x="229" y="14"/>
                  </a:lnTo>
                  <a:lnTo>
                    <a:pt x="217" y="17"/>
                  </a:lnTo>
                  <a:lnTo>
                    <a:pt x="207" y="21"/>
                  </a:lnTo>
                  <a:lnTo>
                    <a:pt x="198" y="28"/>
                  </a:lnTo>
                  <a:lnTo>
                    <a:pt x="189" y="37"/>
                  </a:lnTo>
                  <a:lnTo>
                    <a:pt x="180" y="48"/>
                  </a:lnTo>
                  <a:lnTo>
                    <a:pt x="173" y="59"/>
                  </a:lnTo>
                  <a:lnTo>
                    <a:pt x="165" y="73"/>
                  </a:lnTo>
                  <a:lnTo>
                    <a:pt x="159" y="89"/>
                  </a:lnTo>
                  <a:lnTo>
                    <a:pt x="153" y="107"/>
                  </a:lnTo>
                  <a:lnTo>
                    <a:pt x="149" y="126"/>
                  </a:lnTo>
                  <a:lnTo>
                    <a:pt x="145" y="146"/>
                  </a:lnTo>
                  <a:lnTo>
                    <a:pt x="142" y="169"/>
                  </a:lnTo>
                  <a:lnTo>
                    <a:pt x="140" y="194"/>
                  </a:lnTo>
                  <a:lnTo>
                    <a:pt x="139" y="220"/>
                  </a:lnTo>
                  <a:lnTo>
                    <a:pt x="139" y="247"/>
                  </a:lnTo>
                  <a:lnTo>
                    <a:pt x="13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495BBA3-C5B4-41C9-9F85-7BA06AB232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72" y="2202"/>
              <a:ext cx="266" cy="758"/>
            </a:xfrm>
            <a:custGeom>
              <a:avLst/>
              <a:gdLst>
                <a:gd name="T0" fmla="*/ 198 w 266"/>
                <a:gd name="T1" fmla="*/ 725 h 758"/>
                <a:gd name="T2" fmla="*/ 266 w 266"/>
                <a:gd name="T3" fmla="*/ 749 h 758"/>
                <a:gd name="T4" fmla="*/ 266 w 266"/>
                <a:gd name="T5" fmla="*/ 758 h 758"/>
                <a:gd name="T6" fmla="*/ 0 w 266"/>
                <a:gd name="T7" fmla="*/ 758 h 758"/>
                <a:gd name="T8" fmla="*/ 0 w 266"/>
                <a:gd name="T9" fmla="*/ 749 h 758"/>
                <a:gd name="T10" fmla="*/ 68 w 266"/>
                <a:gd name="T11" fmla="*/ 725 h 758"/>
                <a:gd name="T12" fmla="*/ 68 w 266"/>
                <a:gd name="T13" fmla="*/ 64 h 758"/>
                <a:gd name="T14" fmla="*/ 0 w 266"/>
                <a:gd name="T15" fmla="*/ 43 h 758"/>
                <a:gd name="T16" fmla="*/ 0 w 266"/>
                <a:gd name="T17" fmla="*/ 37 h 758"/>
                <a:gd name="T18" fmla="*/ 193 w 266"/>
                <a:gd name="T19" fmla="*/ 0 h 758"/>
                <a:gd name="T20" fmla="*/ 198 w 266"/>
                <a:gd name="T21" fmla="*/ 6 h 758"/>
                <a:gd name="T22" fmla="*/ 198 w 266"/>
                <a:gd name="T23" fmla="*/ 725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6" h="758">
                  <a:moveTo>
                    <a:pt x="198" y="725"/>
                  </a:moveTo>
                  <a:lnTo>
                    <a:pt x="266" y="749"/>
                  </a:lnTo>
                  <a:lnTo>
                    <a:pt x="266" y="758"/>
                  </a:lnTo>
                  <a:lnTo>
                    <a:pt x="0" y="758"/>
                  </a:lnTo>
                  <a:lnTo>
                    <a:pt x="0" y="749"/>
                  </a:lnTo>
                  <a:lnTo>
                    <a:pt x="68" y="725"/>
                  </a:lnTo>
                  <a:lnTo>
                    <a:pt x="68" y="64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93" y="0"/>
                  </a:lnTo>
                  <a:lnTo>
                    <a:pt x="198" y="6"/>
                  </a:lnTo>
                  <a:lnTo>
                    <a:pt x="198" y="7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7E16A46-148C-4160-B7D6-C627BDD9DCD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391"/>
              <a:ext cx="3382" cy="1569"/>
            </a:xfrm>
            <a:custGeom>
              <a:avLst/>
              <a:gdLst>
                <a:gd name="T0" fmla="*/ 2742 w 3382"/>
                <a:gd name="T1" fmla="*/ 1248 h 1569"/>
                <a:gd name="T2" fmla="*/ 2742 w 3382"/>
                <a:gd name="T3" fmla="*/ 938 h 1569"/>
                <a:gd name="T4" fmla="*/ 3272 w 3382"/>
                <a:gd name="T5" fmla="*/ 938 h 1569"/>
                <a:gd name="T6" fmla="*/ 3272 w 3382"/>
                <a:gd name="T7" fmla="*/ 618 h 1569"/>
                <a:gd name="T8" fmla="*/ 2742 w 3382"/>
                <a:gd name="T9" fmla="*/ 618 h 1569"/>
                <a:gd name="T10" fmla="*/ 2742 w 3382"/>
                <a:gd name="T11" fmla="*/ 322 h 1569"/>
                <a:gd name="T12" fmla="*/ 3345 w 3382"/>
                <a:gd name="T13" fmla="*/ 322 h 1569"/>
                <a:gd name="T14" fmla="*/ 3345 w 3382"/>
                <a:gd name="T15" fmla="*/ 0 h 1569"/>
                <a:gd name="T16" fmla="*/ 2363 w 3382"/>
                <a:gd name="T17" fmla="*/ 0 h 1569"/>
                <a:gd name="T18" fmla="*/ 2363 w 3382"/>
                <a:gd name="T19" fmla="*/ 1365 h 1569"/>
                <a:gd name="T20" fmla="*/ 1867 w 3382"/>
                <a:gd name="T21" fmla="*/ 0 h 1569"/>
                <a:gd name="T22" fmla="*/ 1477 w 3382"/>
                <a:gd name="T23" fmla="*/ 0 h 1569"/>
                <a:gd name="T24" fmla="*/ 1015 w 3382"/>
                <a:gd name="T25" fmla="*/ 1248 h 1569"/>
                <a:gd name="T26" fmla="*/ 378 w 3382"/>
                <a:gd name="T27" fmla="*/ 1248 h 1569"/>
                <a:gd name="T28" fmla="*/ 378 w 3382"/>
                <a:gd name="T29" fmla="*/ 938 h 1569"/>
                <a:gd name="T30" fmla="*/ 909 w 3382"/>
                <a:gd name="T31" fmla="*/ 938 h 1569"/>
                <a:gd name="T32" fmla="*/ 909 w 3382"/>
                <a:gd name="T33" fmla="*/ 618 h 1569"/>
                <a:gd name="T34" fmla="*/ 378 w 3382"/>
                <a:gd name="T35" fmla="*/ 618 h 1569"/>
                <a:gd name="T36" fmla="*/ 378 w 3382"/>
                <a:gd name="T37" fmla="*/ 322 h 1569"/>
                <a:gd name="T38" fmla="*/ 981 w 3382"/>
                <a:gd name="T39" fmla="*/ 322 h 1569"/>
                <a:gd name="T40" fmla="*/ 981 w 3382"/>
                <a:gd name="T41" fmla="*/ 0 h 1569"/>
                <a:gd name="T42" fmla="*/ 0 w 3382"/>
                <a:gd name="T43" fmla="*/ 0 h 1569"/>
                <a:gd name="T44" fmla="*/ 0 w 3382"/>
                <a:gd name="T45" fmla="*/ 1569 h 1569"/>
                <a:gd name="T46" fmla="*/ 897 w 3382"/>
                <a:gd name="T47" fmla="*/ 1569 h 1569"/>
                <a:gd name="T48" fmla="*/ 1018 w 3382"/>
                <a:gd name="T49" fmla="*/ 1569 h 1569"/>
                <a:gd name="T50" fmla="*/ 1305 w 3382"/>
                <a:gd name="T51" fmla="*/ 1569 h 1569"/>
                <a:gd name="T52" fmla="*/ 1403 w 3382"/>
                <a:gd name="T53" fmla="*/ 1260 h 1569"/>
                <a:gd name="T54" fmla="*/ 1932 w 3382"/>
                <a:gd name="T55" fmla="*/ 1260 h 1569"/>
                <a:gd name="T56" fmla="*/ 2032 w 3382"/>
                <a:gd name="T57" fmla="*/ 1569 h 1569"/>
                <a:gd name="T58" fmla="*/ 2363 w 3382"/>
                <a:gd name="T59" fmla="*/ 1569 h 1569"/>
                <a:gd name="T60" fmla="*/ 2437 w 3382"/>
                <a:gd name="T61" fmla="*/ 1569 h 1569"/>
                <a:gd name="T62" fmla="*/ 3382 w 3382"/>
                <a:gd name="T63" fmla="*/ 1569 h 1569"/>
                <a:gd name="T64" fmla="*/ 3382 w 3382"/>
                <a:gd name="T65" fmla="*/ 1248 h 1569"/>
                <a:gd name="T66" fmla="*/ 2742 w 3382"/>
                <a:gd name="T67" fmla="*/ 1248 h 1569"/>
                <a:gd name="T68" fmla="*/ 1497 w 3382"/>
                <a:gd name="T69" fmla="*/ 963 h 1569"/>
                <a:gd name="T70" fmla="*/ 1531 w 3382"/>
                <a:gd name="T71" fmla="*/ 857 h 1569"/>
                <a:gd name="T72" fmla="*/ 1663 w 3382"/>
                <a:gd name="T73" fmla="*/ 424 h 1569"/>
                <a:gd name="T74" fmla="*/ 1672 w 3382"/>
                <a:gd name="T75" fmla="*/ 424 h 1569"/>
                <a:gd name="T76" fmla="*/ 1803 w 3382"/>
                <a:gd name="T77" fmla="*/ 857 h 1569"/>
                <a:gd name="T78" fmla="*/ 1836 w 3382"/>
                <a:gd name="T79" fmla="*/ 963 h 1569"/>
                <a:gd name="T80" fmla="*/ 1497 w 3382"/>
                <a:gd name="T81" fmla="*/ 96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82" h="1569">
                  <a:moveTo>
                    <a:pt x="2742" y="1248"/>
                  </a:moveTo>
                  <a:lnTo>
                    <a:pt x="2742" y="938"/>
                  </a:lnTo>
                  <a:lnTo>
                    <a:pt x="3272" y="938"/>
                  </a:lnTo>
                  <a:lnTo>
                    <a:pt x="3272" y="618"/>
                  </a:lnTo>
                  <a:lnTo>
                    <a:pt x="2742" y="618"/>
                  </a:lnTo>
                  <a:lnTo>
                    <a:pt x="2742" y="322"/>
                  </a:lnTo>
                  <a:lnTo>
                    <a:pt x="3345" y="322"/>
                  </a:lnTo>
                  <a:lnTo>
                    <a:pt x="3345" y="0"/>
                  </a:lnTo>
                  <a:lnTo>
                    <a:pt x="2363" y="0"/>
                  </a:lnTo>
                  <a:lnTo>
                    <a:pt x="2363" y="1365"/>
                  </a:lnTo>
                  <a:lnTo>
                    <a:pt x="1867" y="0"/>
                  </a:lnTo>
                  <a:lnTo>
                    <a:pt x="1477" y="0"/>
                  </a:lnTo>
                  <a:lnTo>
                    <a:pt x="1015" y="1248"/>
                  </a:lnTo>
                  <a:lnTo>
                    <a:pt x="378" y="1248"/>
                  </a:lnTo>
                  <a:lnTo>
                    <a:pt x="378" y="938"/>
                  </a:lnTo>
                  <a:lnTo>
                    <a:pt x="909" y="938"/>
                  </a:lnTo>
                  <a:lnTo>
                    <a:pt x="909" y="618"/>
                  </a:lnTo>
                  <a:lnTo>
                    <a:pt x="378" y="618"/>
                  </a:lnTo>
                  <a:lnTo>
                    <a:pt x="378" y="322"/>
                  </a:lnTo>
                  <a:lnTo>
                    <a:pt x="981" y="322"/>
                  </a:lnTo>
                  <a:lnTo>
                    <a:pt x="981" y="0"/>
                  </a:lnTo>
                  <a:lnTo>
                    <a:pt x="0" y="0"/>
                  </a:lnTo>
                  <a:lnTo>
                    <a:pt x="0" y="1569"/>
                  </a:lnTo>
                  <a:lnTo>
                    <a:pt x="897" y="1569"/>
                  </a:lnTo>
                  <a:lnTo>
                    <a:pt x="1018" y="1569"/>
                  </a:lnTo>
                  <a:lnTo>
                    <a:pt x="1305" y="1569"/>
                  </a:lnTo>
                  <a:lnTo>
                    <a:pt x="1403" y="1260"/>
                  </a:lnTo>
                  <a:lnTo>
                    <a:pt x="1932" y="1260"/>
                  </a:lnTo>
                  <a:lnTo>
                    <a:pt x="2032" y="1569"/>
                  </a:lnTo>
                  <a:lnTo>
                    <a:pt x="2363" y="1569"/>
                  </a:lnTo>
                  <a:lnTo>
                    <a:pt x="2437" y="1569"/>
                  </a:lnTo>
                  <a:lnTo>
                    <a:pt x="3382" y="1569"/>
                  </a:lnTo>
                  <a:lnTo>
                    <a:pt x="3382" y="1248"/>
                  </a:lnTo>
                  <a:lnTo>
                    <a:pt x="2742" y="1248"/>
                  </a:lnTo>
                  <a:close/>
                  <a:moveTo>
                    <a:pt x="1497" y="963"/>
                  </a:moveTo>
                  <a:lnTo>
                    <a:pt x="1531" y="857"/>
                  </a:lnTo>
                  <a:lnTo>
                    <a:pt x="1663" y="424"/>
                  </a:lnTo>
                  <a:lnTo>
                    <a:pt x="1672" y="424"/>
                  </a:lnTo>
                  <a:lnTo>
                    <a:pt x="1803" y="857"/>
                  </a:lnTo>
                  <a:lnTo>
                    <a:pt x="1836" y="963"/>
                  </a:lnTo>
                  <a:lnTo>
                    <a:pt x="1497" y="9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034074C-8100-4115-B7E9-7440D567E0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0375" y="904351"/>
            <a:ext cx="7513638" cy="5295481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8163B14-6CF7-4AF1-B145-89D88337A2D2}"/>
              </a:ext>
            </a:extLst>
          </p:cNvPr>
          <p:cNvSpPr/>
          <p:nvPr userDrawn="1"/>
        </p:nvSpPr>
        <p:spPr>
          <a:xfrm>
            <a:off x="0" y="6805275"/>
            <a:ext cx="12204000" cy="5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Marcador de texto 39">
            <a:extLst>
              <a:ext uri="{FF2B5EF4-FFF2-40B4-BE49-F238E27FC236}">
                <a16:creationId xmlns:a16="http://schemas.microsoft.com/office/drawing/2014/main" id="{A8EBA326-2542-4F12-BC68-54D93701E9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0450" y="1681498"/>
            <a:ext cx="3604133" cy="451541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lang="es-ES" sz="19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 lang="es-ES" sz="1900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FontTx/>
              <a:buNone/>
              <a:defRPr lang="es-ES" sz="1900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buFontTx/>
              <a:buNone/>
              <a:defRPr lang="es-ES" sz="1900" kern="120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buFontTx/>
              <a:buNone/>
              <a:defRPr lang="es-ES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578988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846546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unkel, Nacht, Nachthimmel enthält.&#10;&#10;Automatisch generierte Beschreibung">
            <a:extLst>
              <a:ext uri="{FF2B5EF4-FFF2-40B4-BE49-F238E27FC236}">
                <a16:creationId xmlns:a16="http://schemas.microsoft.com/office/drawing/2014/main" id="{4DCA25DB-7F8B-418A-8469-1CF3347A53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7CEA14-50F9-2146-A4DA-F2C5531574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300" b="0" i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A3CD20-E8B2-414E-A7DC-B8F12F387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3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5508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BDD63-22E4-EE45-8F0C-D890839D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65AB8C-0CF1-8C4A-AE06-B7900E181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4940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unkel, Nacht, Nachthimmel enthält.&#10;&#10;Automatisch generierte Beschreibung">
            <a:extLst>
              <a:ext uri="{FF2B5EF4-FFF2-40B4-BE49-F238E27FC236}">
                <a16:creationId xmlns:a16="http://schemas.microsoft.com/office/drawing/2014/main" id="{BAD98D76-B3B4-4162-A59B-B6CAB79A3A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00F114-D639-AB4F-84C7-FAEEB8FD8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3E8883-4795-E843-96CD-AEDE111DE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99DD610-DE10-4F4C-931B-E1D61791D52B}"/>
              </a:ext>
            </a:extLst>
          </p:cNvPr>
          <p:cNvSpPr txBox="1"/>
          <p:nvPr userDrawn="1"/>
        </p:nvSpPr>
        <p:spPr>
          <a:xfrm>
            <a:off x="9883760" y="601380"/>
            <a:ext cx="1907895" cy="743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65000"/>
              </a:lnSpc>
            </a:pPr>
            <a:r>
              <a:rPr lang="de-DE" sz="21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XPAND</a:t>
            </a:r>
          </a:p>
          <a:p>
            <a:pPr algn="r">
              <a:lnSpc>
                <a:spcPct val="65000"/>
              </a:lnSpc>
            </a:pPr>
            <a:r>
              <a:rPr lang="de-DE" sz="21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LEADERSHIP</a:t>
            </a:r>
          </a:p>
          <a:p>
            <a:pPr algn="r">
              <a:lnSpc>
                <a:spcPct val="65000"/>
              </a:lnSpc>
            </a:pPr>
            <a:r>
              <a:rPr lang="de-DE" sz="2100" b="1" i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ESSENTIALS</a:t>
            </a:r>
          </a:p>
        </p:txBody>
      </p:sp>
    </p:spTree>
    <p:extLst>
      <p:ext uri="{BB962C8B-B14F-4D97-AF65-F5344CB8AC3E}">
        <p14:creationId xmlns:p14="http://schemas.microsoft.com/office/powerpoint/2010/main" val="4220669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B4A32-8266-3F49-9888-997F6A07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B55AF4-0F94-0A4A-84FA-377D5FDD1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18DAF09-9DB9-6745-A6D9-D4E59F714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641641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DEB3A-D3EF-4A44-BA49-02982309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26CB0C-BB91-3B4E-B536-FC4E5F2D7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1CD066-A042-9C45-BBEE-5D34A38F1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C7624D-879A-5544-B12B-D1534259B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547499B-ABD5-9C47-8D5F-F3F55875F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544139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C1CFC-D3C9-9844-B859-68D47F990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73232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8107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328D7-1BCA-5044-A754-CDFE023C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856DA-76BD-BF46-A713-D367C7C0B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371E6B-A91D-F947-B657-D0121EB06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257044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97D2D-6F8F-1D4A-8244-6880A9CC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67EC29-5387-234A-BC33-AB2EB3D798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EDB9B5-62C8-9B4E-B654-D5946BCA2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260199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presentation">
  <p:cSld name="Team presenta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6"/>
          <p:cNvSpPr>
            <a:spLocks noGrp="1"/>
          </p:cNvSpPr>
          <p:nvPr>
            <p:ph type="pic" idx="2"/>
          </p:nvPr>
        </p:nvSpPr>
        <p:spPr>
          <a:xfrm>
            <a:off x="1357313" y="800100"/>
            <a:ext cx="3839075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29" name="Google Shape;29;p66"/>
          <p:cNvSpPr txBox="1">
            <a:spLocks noGrp="1"/>
          </p:cNvSpPr>
          <p:nvPr>
            <p:ph type="sldNum" idx="12"/>
          </p:nvPr>
        </p:nvSpPr>
        <p:spPr>
          <a:xfrm>
            <a:off x="8737601" y="6224227"/>
            <a:ext cx="273652" cy="26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35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08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userDrawn="1">
  <p:cSld name="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8644334-422B-4468-8B9F-E74B99CE3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1EBEF3D9-E621-43C8-A050-D86F67A90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E84AC20A-894D-4767-B1A0-5B40D8271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E946DB14-E45B-4936-B3BF-8F202F372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219235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1014832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7461986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9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7818783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2755355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ijdelijke aanduiding voor tekst 4"/>
          <p:cNvSpPr>
            <a:spLocks noGrp="1"/>
          </p:cNvSpPr>
          <p:nvPr>
            <p:ph type="body" sz="quarter" idx="13"/>
          </p:nvPr>
        </p:nvSpPr>
        <p:spPr>
          <a:xfrm>
            <a:off x="6193368" y="1535113"/>
            <a:ext cx="5389033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097434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978592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1774282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08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609598" y="1435101"/>
            <a:ext cx="4011089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423632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4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Texte du titre</a:t>
            </a:r>
          </a:p>
        </p:txBody>
      </p:sp>
      <p:sp>
        <p:nvSpPr>
          <p:cNvPr id="83" name="Tijdelijke aanduiding voor afbeelding 2"/>
          <p:cNvSpPr>
            <a:spLocks noGrp="1"/>
          </p:cNvSpPr>
          <p:nvPr>
            <p:ph type="pic" sz="half" idx="13"/>
          </p:nvPr>
        </p:nvSpPr>
        <p:spPr>
          <a:xfrm>
            <a:off x="2389718" y="612775"/>
            <a:ext cx="7315204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389718" y="5367338"/>
            <a:ext cx="7315204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58613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93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3092627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e du titre"/>
          <p:cNvSpPr txBox="1">
            <a:spLocks noGrp="1"/>
          </p:cNvSpPr>
          <p:nvPr>
            <p:ph type="title"/>
          </p:nvPr>
        </p:nvSpPr>
        <p:spPr>
          <a:xfrm>
            <a:off x="8839200" y="274639"/>
            <a:ext cx="2743200" cy="5851527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2" name="Texte niveau 1…"/>
          <p:cNvSpPr txBox="1">
            <a:spLocks noGrp="1"/>
          </p:cNvSpPr>
          <p:nvPr>
            <p:ph type="body" idx="1"/>
          </p:nvPr>
        </p:nvSpPr>
        <p:spPr>
          <a:xfrm>
            <a:off x="609600" y="274639"/>
            <a:ext cx="8026400" cy="5851527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9788551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1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0246608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xpand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e du titre"/>
          <p:cNvSpPr txBox="1">
            <a:spLocks noGrp="1"/>
          </p:cNvSpPr>
          <p:nvPr>
            <p:ph type="title"/>
          </p:nvPr>
        </p:nvSpPr>
        <p:spPr>
          <a:xfrm>
            <a:off x="607219" y="91530"/>
            <a:ext cx="10977563" cy="1508003"/>
          </a:xfrm>
          <a:prstGeom prst="rect">
            <a:avLst/>
          </a:prstGeom>
        </p:spPr>
        <p:txBody>
          <a:bodyPr lIns="35717" tIns="35717" rIns="35717" bIns="35717"/>
          <a:lstStyle>
            <a:lvl1pPr marR="40639" indent="4464" algn="l" defTabSz="642937">
              <a:defRPr sz="38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Texte du titre</a:t>
            </a:r>
          </a:p>
        </p:txBody>
      </p:sp>
      <p:sp>
        <p:nvSpPr>
          <p:cNvPr id="120" name="Texte niveau 1…"/>
          <p:cNvSpPr txBox="1">
            <a:spLocks noGrp="1"/>
          </p:cNvSpPr>
          <p:nvPr>
            <p:ph type="body" idx="1"/>
          </p:nvPr>
        </p:nvSpPr>
        <p:spPr>
          <a:xfrm>
            <a:off x="607219" y="1598414"/>
            <a:ext cx="10977563" cy="5259587"/>
          </a:xfrm>
          <a:prstGeom prst="rect">
            <a:avLst/>
          </a:prstGeom>
        </p:spPr>
        <p:txBody>
          <a:bodyPr lIns="35717" tIns="35717" rIns="35717" bIns="35717"/>
          <a:lstStyle>
            <a:lvl1pPr marL="273481" marR="40639" indent="-233795" defTabSz="642937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  <a:lvl2pPr marL="671678" marR="40639" indent="-225591" defTabSz="642937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2pPr>
            <a:lvl3pPr marL="1104993" marR="40639" indent="-201705" defTabSz="642937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3pPr>
            <a:lvl4pPr marL="1605415" marR="40639" indent="-244928" defTabSz="642937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4pPr>
            <a:lvl5pPr marL="2062615" marR="40639" indent="-244928" defTabSz="642937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039245" y="274587"/>
            <a:ext cx="355864" cy="210631"/>
          </a:xfrm>
          <a:prstGeom prst="rect">
            <a:avLst/>
          </a:prstGeom>
        </p:spPr>
        <p:txBody>
          <a:bodyPr lIns="35717" tIns="35717" rIns="35717" bIns="35717" anchor="t"/>
          <a:lstStyle>
            <a:lvl1pPr algn="ctr" defTabSz="410764">
              <a:defRPr sz="9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1206604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xpand nl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e"/>
          <p:cNvGrpSpPr/>
          <p:nvPr/>
        </p:nvGrpSpPr>
        <p:grpSpPr>
          <a:xfrm>
            <a:off x="4369593" y="-3"/>
            <a:ext cx="9596441" cy="6858005"/>
            <a:chOff x="0" y="-1"/>
            <a:chExt cx="7197329" cy="6858003"/>
          </a:xfrm>
        </p:grpSpPr>
        <p:grpSp>
          <p:nvGrpSpPr>
            <p:cNvPr id="137" name="Groupe"/>
            <p:cNvGrpSpPr/>
            <p:nvPr/>
          </p:nvGrpSpPr>
          <p:grpSpPr>
            <a:xfrm>
              <a:off x="2321718" y="-2"/>
              <a:ext cx="3964784" cy="1678786"/>
              <a:chOff x="0" y="0"/>
              <a:chExt cx="3964783" cy="1678784"/>
            </a:xfrm>
          </p:grpSpPr>
          <p:sp>
            <p:nvSpPr>
              <p:cNvPr id="135" name="Triangle"/>
              <p:cNvSpPr/>
              <p:nvPr/>
            </p:nvSpPr>
            <p:spPr>
              <a:xfrm rot="10800000">
                <a:off x="-1" y="0"/>
                <a:ext cx="1982393" cy="1678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40640" defTabSz="910828">
                  <a:defRPr sz="22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200"/>
              </a:p>
            </p:txBody>
          </p:sp>
          <p:sp>
            <p:nvSpPr>
              <p:cNvPr id="136" name="Triangle"/>
              <p:cNvSpPr/>
              <p:nvPr/>
            </p:nvSpPr>
            <p:spPr>
              <a:xfrm>
                <a:off x="1982390" y="-1"/>
                <a:ext cx="1982394" cy="16787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40640" defTabSz="910828">
                  <a:defRPr sz="22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200"/>
              </a:p>
            </p:txBody>
          </p:sp>
        </p:grpSp>
        <p:sp>
          <p:nvSpPr>
            <p:cNvPr id="138" name="Triangle"/>
            <p:cNvSpPr/>
            <p:nvPr/>
          </p:nvSpPr>
          <p:spPr>
            <a:xfrm rot="10800000">
              <a:off x="3241476" y="759023"/>
              <a:ext cx="1982393" cy="1678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39" name="Triangle"/>
            <p:cNvSpPr/>
            <p:nvPr/>
          </p:nvSpPr>
          <p:spPr>
            <a:xfrm>
              <a:off x="5214937" y="759023"/>
              <a:ext cx="1982393" cy="1678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0" name="Triangle"/>
            <p:cNvSpPr/>
            <p:nvPr/>
          </p:nvSpPr>
          <p:spPr>
            <a:xfrm rot="10800000" flipH="1">
              <a:off x="5214937" y="2437804"/>
              <a:ext cx="1982393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1" name="Triangle"/>
            <p:cNvSpPr/>
            <p:nvPr/>
          </p:nvSpPr>
          <p:spPr>
            <a:xfrm flipH="1">
              <a:off x="3241476" y="2437804"/>
              <a:ext cx="1982393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2" name="Triangle"/>
            <p:cNvSpPr/>
            <p:nvPr/>
          </p:nvSpPr>
          <p:spPr>
            <a:xfrm rot="10800000" flipH="1">
              <a:off x="3241476" y="4116586"/>
              <a:ext cx="1982392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3" name="Triangle"/>
            <p:cNvSpPr/>
            <p:nvPr/>
          </p:nvSpPr>
          <p:spPr>
            <a:xfrm flipH="1">
              <a:off x="1259085" y="4116586"/>
              <a:ext cx="1982393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4" name="Triangle"/>
            <p:cNvSpPr/>
            <p:nvPr/>
          </p:nvSpPr>
          <p:spPr>
            <a:xfrm rot="10800000" flipH="1">
              <a:off x="1982390" y="5179219"/>
              <a:ext cx="1982393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45" name="Triangle"/>
            <p:cNvSpPr/>
            <p:nvPr/>
          </p:nvSpPr>
          <p:spPr>
            <a:xfrm flipH="1">
              <a:off x="-1" y="5179219"/>
              <a:ext cx="1982393" cy="167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40" defTabSz="910828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</p:grpSp>
      <p:sp>
        <p:nvSpPr>
          <p:cNvPr id="147" name="Ligne"/>
          <p:cNvSpPr/>
          <p:nvPr/>
        </p:nvSpPr>
        <p:spPr>
          <a:xfrm>
            <a:off x="743480" y="841375"/>
            <a:ext cx="10943169" cy="1588"/>
          </a:xfrm>
          <a:prstGeom prst="line">
            <a:avLst/>
          </a:prstGeom>
          <a:ln w="3175">
            <a:solidFill>
              <a:srgbClr val="D71F21"/>
            </a:solidFill>
          </a:ln>
        </p:spPr>
        <p:txBody>
          <a:bodyPr lIns="45718" tIns="45718" rIns="45718" bIns="45718"/>
          <a:lstStyle/>
          <a:p>
            <a:endParaRPr sz="1400"/>
          </a:p>
        </p:txBody>
      </p:sp>
      <p:pic>
        <p:nvPicPr>
          <p:cNvPr id="148" name="xpand Logo 2010 transparent.jpg" descr="xpand Logo 2010 transpar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876" y="6197203"/>
            <a:ext cx="2071689" cy="519018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07219" y="92075"/>
            <a:ext cx="10977563" cy="669729"/>
          </a:xfrm>
          <a:prstGeom prst="rect">
            <a:avLst/>
          </a:prstGeom>
        </p:spPr>
        <p:txBody>
          <a:bodyPr lIns="35717" tIns="35717" rIns="35717" bIns="35717"/>
          <a:lstStyle>
            <a:lvl1pPr marR="40640" indent="40640" algn="l" defTabSz="910828">
              <a:defRPr sz="38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idx="1"/>
          </p:nvPr>
        </p:nvSpPr>
        <p:spPr>
          <a:xfrm>
            <a:off x="607219" y="1768078"/>
            <a:ext cx="10977563" cy="5259589"/>
          </a:xfrm>
          <a:prstGeom prst="rect">
            <a:avLst/>
          </a:prstGeom>
        </p:spPr>
        <p:txBody>
          <a:bodyPr lIns="35717" tIns="35717" rIns="35717" bIns="35717"/>
          <a:lstStyle>
            <a:lvl1pPr marL="274434" marR="40640" indent="-233795" defTabSz="910828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  <a:lvl2pPr marL="723431" marR="40640" indent="-225591" defTabSz="910828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2pPr>
            <a:lvl3pPr marL="1156744" marR="40640" indent="-201705" defTabSz="910828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3pPr>
            <a:lvl4pPr marL="1657168" marR="40640" indent="-244928" defTabSz="910828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4pPr>
            <a:lvl5pPr marL="2114368" marR="40640" indent="-244928" defTabSz="910828">
              <a:buClr>
                <a:srgbClr val="D71F21"/>
              </a:buClr>
              <a:buFont typeface="Verdana"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040402" y="274637"/>
            <a:ext cx="355864" cy="210631"/>
          </a:xfrm>
          <a:prstGeom prst="rect">
            <a:avLst/>
          </a:prstGeom>
        </p:spPr>
        <p:txBody>
          <a:bodyPr lIns="35717" tIns="35717" rIns="35717" bIns="35717" anchor="t"/>
          <a:lstStyle>
            <a:lvl1pPr algn="ctr" defTabSz="580429">
              <a:defRPr sz="9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5759915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xpand nl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03"/>
          <p:cNvGrpSpPr/>
          <p:nvPr/>
        </p:nvGrpSpPr>
        <p:grpSpPr>
          <a:xfrm>
            <a:off x="4369589" y="-8"/>
            <a:ext cx="9596449" cy="6858011"/>
            <a:chOff x="0" y="-2"/>
            <a:chExt cx="7197335" cy="6858009"/>
          </a:xfrm>
        </p:grpSpPr>
        <p:grpSp>
          <p:nvGrpSpPr>
            <p:cNvPr id="160" name="Group 94"/>
            <p:cNvGrpSpPr/>
            <p:nvPr/>
          </p:nvGrpSpPr>
          <p:grpSpPr>
            <a:xfrm>
              <a:off x="2321716" y="-3"/>
              <a:ext cx="3964792" cy="1678793"/>
              <a:chOff x="-1" y="-1"/>
              <a:chExt cx="3964790" cy="1678791"/>
            </a:xfrm>
          </p:grpSpPr>
          <p:sp>
            <p:nvSpPr>
              <p:cNvPr id="158" name="Shape 92"/>
              <p:cNvSpPr/>
              <p:nvPr/>
            </p:nvSpPr>
            <p:spPr>
              <a:xfrm rot="10800000">
                <a:off x="-2" y="-1"/>
                <a:ext cx="1982398" cy="1678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57796" defTabSz="1295400">
                  <a:defRPr sz="22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200"/>
              </a:p>
            </p:txBody>
          </p:sp>
          <p:sp>
            <p:nvSpPr>
              <p:cNvPr id="159" name="Shape 93"/>
              <p:cNvSpPr/>
              <p:nvPr/>
            </p:nvSpPr>
            <p:spPr>
              <a:xfrm>
                <a:off x="1982392" y="-2"/>
                <a:ext cx="1982398" cy="1678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57796" defTabSz="1295400">
                  <a:defRPr sz="22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200"/>
              </a:p>
            </p:txBody>
          </p:sp>
        </p:grpSp>
        <p:sp>
          <p:nvSpPr>
            <p:cNvPr id="161" name="Shape 95"/>
            <p:cNvSpPr/>
            <p:nvPr/>
          </p:nvSpPr>
          <p:spPr>
            <a:xfrm rot="10800000">
              <a:off x="3241477" y="759025"/>
              <a:ext cx="1982396" cy="167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2" name="Shape 96"/>
            <p:cNvSpPr/>
            <p:nvPr/>
          </p:nvSpPr>
          <p:spPr>
            <a:xfrm>
              <a:off x="5214939" y="759025"/>
              <a:ext cx="1982396" cy="167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3" name="Shape 97"/>
            <p:cNvSpPr/>
            <p:nvPr/>
          </p:nvSpPr>
          <p:spPr>
            <a:xfrm rot="10800000" flipH="1">
              <a:off x="5214939" y="2437806"/>
              <a:ext cx="1982396" cy="1678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4" name="Shape 98"/>
            <p:cNvSpPr/>
            <p:nvPr/>
          </p:nvSpPr>
          <p:spPr>
            <a:xfrm flipH="1">
              <a:off x="3241477" y="2437806"/>
              <a:ext cx="1982396" cy="1678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5" name="Shape 99"/>
            <p:cNvSpPr/>
            <p:nvPr/>
          </p:nvSpPr>
          <p:spPr>
            <a:xfrm rot="10800000" flipH="1">
              <a:off x="3241476" y="4116588"/>
              <a:ext cx="1982395" cy="1678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6" name="Shape 100"/>
            <p:cNvSpPr/>
            <p:nvPr/>
          </p:nvSpPr>
          <p:spPr>
            <a:xfrm flipH="1">
              <a:off x="1259085" y="4116588"/>
              <a:ext cx="1982396" cy="1678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7" name="Shape 101"/>
            <p:cNvSpPr/>
            <p:nvPr/>
          </p:nvSpPr>
          <p:spPr>
            <a:xfrm rot="10800000" flipH="1">
              <a:off x="1982390" y="5179222"/>
              <a:ext cx="1982396" cy="1678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  <p:sp>
          <p:nvSpPr>
            <p:cNvPr id="168" name="Shape 102"/>
            <p:cNvSpPr/>
            <p:nvPr/>
          </p:nvSpPr>
          <p:spPr>
            <a:xfrm flipH="1">
              <a:off x="-1" y="5179222"/>
              <a:ext cx="1982395" cy="1678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57796" defTabSz="1295400"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200"/>
            </a:p>
          </p:txBody>
        </p:sp>
      </p:grpSp>
      <p:sp>
        <p:nvSpPr>
          <p:cNvPr id="170" name="Shape 104"/>
          <p:cNvSpPr/>
          <p:nvPr/>
        </p:nvSpPr>
        <p:spPr>
          <a:xfrm>
            <a:off x="743477" y="841375"/>
            <a:ext cx="10943172" cy="1588"/>
          </a:xfrm>
          <a:prstGeom prst="line">
            <a:avLst/>
          </a:prstGeom>
          <a:ln w="3175">
            <a:solidFill>
              <a:srgbClr val="D71F21"/>
            </a:solidFill>
          </a:ln>
        </p:spPr>
        <p:txBody>
          <a:bodyPr lIns="45718" tIns="45718" rIns="45718" bIns="45718"/>
          <a:lstStyle/>
          <a:p>
            <a:endParaRPr sz="1400"/>
          </a:p>
        </p:txBody>
      </p:sp>
      <p:pic>
        <p:nvPicPr>
          <p:cNvPr id="171" name="image4.jpeg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875" y="6197203"/>
            <a:ext cx="2071692" cy="5190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exte du titre"/>
          <p:cNvSpPr txBox="1">
            <a:spLocks noGrp="1"/>
          </p:cNvSpPr>
          <p:nvPr>
            <p:ph type="title"/>
          </p:nvPr>
        </p:nvSpPr>
        <p:spPr>
          <a:xfrm>
            <a:off x="607219" y="1"/>
            <a:ext cx="10977563" cy="853879"/>
          </a:xfrm>
          <a:prstGeom prst="rect">
            <a:avLst/>
          </a:prstGeom>
        </p:spPr>
        <p:txBody>
          <a:bodyPr lIns="35716" tIns="35716" rIns="35716" bIns="35716"/>
          <a:lstStyle>
            <a:lvl1pPr marR="57796" indent="57796" algn="l" defTabSz="1295400">
              <a:defRPr sz="38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Texte du titre</a:t>
            </a:r>
          </a:p>
        </p:txBody>
      </p:sp>
      <p:sp>
        <p:nvSpPr>
          <p:cNvPr id="173" name="Texte niveau 1…"/>
          <p:cNvSpPr txBox="1">
            <a:spLocks noGrp="1"/>
          </p:cNvSpPr>
          <p:nvPr>
            <p:ph type="body" idx="1"/>
          </p:nvPr>
        </p:nvSpPr>
        <p:spPr>
          <a:xfrm>
            <a:off x="607219" y="1768075"/>
            <a:ext cx="10977563" cy="5259592"/>
          </a:xfrm>
          <a:prstGeom prst="rect">
            <a:avLst/>
          </a:prstGeom>
        </p:spPr>
        <p:txBody>
          <a:bodyPr lIns="35716" tIns="35716" rIns="35716" bIns="35716"/>
          <a:lstStyle>
            <a:lvl1pPr marL="274433" marR="57796" indent="-233795" defTabSz="1295400">
              <a:spcBef>
                <a:spcPts val="1100"/>
              </a:spcBef>
              <a:buClr>
                <a:srgbClr val="D71F21"/>
              </a:buClr>
              <a:buFontTx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  <a:lvl2pPr marL="723430" marR="57796" indent="-225591" defTabSz="1295400">
              <a:spcBef>
                <a:spcPts val="1100"/>
              </a:spcBef>
              <a:buClr>
                <a:srgbClr val="D71F21"/>
              </a:buClr>
              <a:buFontTx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2pPr>
            <a:lvl3pPr marL="1156744" marR="57796" indent="-201705" defTabSz="1295400">
              <a:spcBef>
                <a:spcPts val="1100"/>
              </a:spcBef>
              <a:buClr>
                <a:srgbClr val="D71F21"/>
              </a:buClr>
              <a:buFontTx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3pPr>
            <a:lvl4pPr marL="1657168" marR="57796" indent="-244927" defTabSz="1295400">
              <a:spcBef>
                <a:spcPts val="1100"/>
              </a:spcBef>
              <a:buClr>
                <a:srgbClr val="D71F21"/>
              </a:buClr>
              <a:buFontTx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4pPr>
            <a:lvl5pPr marL="2114368" marR="57796" indent="-244928" defTabSz="1295400">
              <a:spcBef>
                <a:spcPts val="1100"/>
              </a:spcBef>
              <a:buClr>
                <a:srgbClr val="D71F21"/>
              </a:buClr>
              <a:buFontTx/>
              <a:defRPr sz="3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7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621480" y="6356350"/>
            <a:ext cx="232240" cy="152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 defTabSz="584200">
              <a:defRPr sz="1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6156573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xpand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 13"/>
          <p:cNvGrpSpPr/>
          <p:nvPr/>
        </p:nvGrpSpPr>
        <p:grpSpPr>
          <a:xfrm>
            <a:off x="4368799" y="-7"/>
            <a:ext cx="9601207" cy="6858010"/>
            <a:chOff x="0" y="0"/>
            <a:chExt cx="7200903" cy="6858008"/>
          </a:xfrm>
        </p:grpSpPr>
        <p:grpSp>
          <p:nvGrpSpPr>
            <p:cNvPr id="183" name="Group 4"/>
            <p:cNvGrpSpPr/>
            <p:nvPr/>
          </p:nvGrpSpPr>
          <p:grpSpPr>
            <a:xfrm>
              <a:off x="2324096" y="-1"/>
              <a:ext cx="3962411" cy="1676410"/>
              <a:chOff x="-1" y="-1"/>
              <a:chExt cx="3962409" cy="1676409"/>
            </a:xfrm>
          </p:grpSpPr>
          <p:sp>
            <p:nvSpPr>
              <p:cNvPr id="181" name="Shape 2"/>
              <p:cNvSpPr/>
              <p:nvPr/>
            </p:nvSpPr>
            <p:spPr>
              <a:xfrm rot="10800000">
                <a:off x="-1" y="0"/>
                <a:ext cx="1981206" cy="1676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40639">
                  <a:defRPr sz="2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400"/>
              </a:p>
            </p:txBody>
          </p:sp>
          <p:sp>
            <p:nvSpPr>
              <p:cNvPr id="182" name="Shape 3"/>
              <p:cNvSpPr/>
              <p:nvPr/>
            </p:nvSpPr>
            <p:spPr>
              <a:xfrm>
                <a:off x="1981202" y="-2"/>
                <a:ext cx="1981207" cy="1676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marR="40639">
                  <a:defRPr sz="2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 sz="2400"/>
              </a:p>
            </p:txBody>
          </p:sp>
        </p:grpSp>
        <p:sp>
          <p:nvSpPr>
            <p:cNvPr id="184" name="Shape 5"/>
            <p:cNvSpPr/>
            <p:nvPr/>
          </p:nvSpPr>
          <p:spPr>
            <a:xfrm rot="10800000">
              <a:off x="3238499" y="762002"/>
              <a:ext cx="1981205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85" name="Shape 6"/>
            <p:cNvSpPr/>
            <p:nvPr/>
          </p:nvSpPr>
          <p:spPr>
            <a:xfrm>
              <a:off x="5219701" y="762002"/>
              <a:ext cx="1981203" cy="167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86" name="Shape 7"/>
            <p:cNvSpPr/>
            <p:nvPr/>
          </p:nvSpPr>
          <p:spPr>
            <a:xfrm rot="10800000" flipH="1">
              <a:off x="5219701" y="2438401"/>
              <a:ext cx="1981203" cy="167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87" name="Shape 8"/>
            <p:cNvSpPr/>
            <p:nvPr/>
          </p:nvSpPr>
          <p:spPr>
            <a:xfrm flipH="1">
              <a:off x="3238500" y="2438402"/>
              <a:ext cx="1981203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88" name="Shape 9"/>
            <p:cNvSpPr/>
            <p:nvPr/>
          </p:nvSpPr>
          <p:spPr>
            <a:xfrm rot="10800000" flipH="1">
              <a:off x="3238499" y="4114803"/>
              <a:ext cx="1981205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89" name="Shape 10"/>
            <p:cNvSpPr/>
            <p:nvPr/>
          </p:nvSpPr>
          <p:spPr>
            <a:xfrm flipH="1">
              <a:off x="1257300" y="4114803"/>
              <a:ext cx="1981203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90" name="Shape 11"/>
            <p:cNvSpPr/>
            <p:nvPr/>
          </p:nvSpPr>
          <p:spPr>
            <a:xfrm rot="10800000" flipH="1">
              <a:off x="1981199" y="5181604"/>
              <a:ext cx="1981204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  <p:sp>
          <p:nvSpPr>
            <p:cNvPr id="191" name="Shape 12"/>
            <p:cNvSpPr/>
            <p:nvPr/>
          </p:nvSpPr>
          <p:spPr>
            <a:xfrm flipH="1">
              <a:off x="-1" y="5181604"/>
              <a:ext cx="1981204" cy="167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marR="40639">
                <a:defRPr sz="2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 sz="2400"/>
            </a:p>
          </p:txBody>
        </p:sp>
      </p:grpSp>
      <p:sp>
        <p:nvSpPr>
          <p:cNvPr id="193" name="Shape 14"/>
          <p:cNvSpPr/>
          <p:nvPr/>
        </p:nvSpPr>
        <p:spPr>
          <a:xfrm>
            <a:off x="624415" y="1412875"/>
            <a:ext cx="10943173" cy="1588"/>
          </a:xfrm>
          <a:prstGeom prst="line">
            <a:avLst/>
          </a:prstGeom>
          <a:ln>
            <a:solidFill>
              <a:srgbClr val="D71F21"/>
            </a:solidFill>
          </a:ln>
        </p:spPr>
        <p:txBody>
          <a:bodyPr lIns="45718" tIns="45718" rIns="45718" bIns="45718"/>
          <a:lstStyle/>
          <a:p>
            <a:endParaRPr sz="1400"/>
          </a:p>
        </p:txBody>
      </p:sp>
      <p:pic>
        <p:nvPicPr>
          <p:cNvPr id="194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601" y="6172200"/>
            <a:ext cx="2019300" cy="58578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"/>
          <p:cNvSpPr txBox="1"/>
          <p:nvPr/>
        </p:nvSpPr>
        <p:spPr>
          <a:xfrm>
            <a:off x="183751" y="6554945"/>
            <a:ext cx="245533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R="40639" indent="40639" algn="ctr">
              <a:spcBef>
                <a:spcPts val="700"/>
              </a:spcBef>
              <a:defRPr sz="1200" b="1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sz="1200"/>
              <a:t>www.xpand.eu/fr</a:t>
            </a:r>
          </a:p>
        </p:txBody>
      </p:sp>
      <p:sp>
        <p:nvSpPr>
          <p:cNvPr id="196" name="Texte du titre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</p:spPr>
        <p:txBody>
          <a:bodyPr lIns="0" tIns="0" rIns="0" bIns="0"/>
          <a:lstStyle>
            <a:lvl1pPr marR="40639" indent="40639" algn="l">
              <a:defRPr sz="4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Texte du titre</a:t>
            </a:r>
          </a:p>
        </p:txBody>
      </p:sp>
      <p:sp>
        <p:nvSpPr>
          <p:cNvPr id="197" name="Texte niveau 1…"/>
          <p:cNvSpPr txBox="1">
            <a:spLocks noGrp="1"/>
          </p:cNvSpPr>
          <p:nvPr>
            <p:ph type="body" idx="1"/>
          </p:nvPr>
        </p:nvSpPr>
        <p:spPr>
          <a:xfrm>
            <a:off x="795867" y="1674017"/>
            <a:ext cx="10972800" cy="5257804"/>
          </a:xfrm>
          <a:prstGeom prst="rect">
            <a:avLst/>
          </a:prstGeom>
        </p:spPr>
        <p:txBody>
          <a:bodyPr lIns="0" tIns="0" rIns="0" bIns="0"/>
          <a:lstStyle>
            <a:lvl1pPr marL="383540" marR="40639">
              <a:buClr>
                <a:srgbClr val="D71F21"/>
              </a:buClr>
              <a:buFont typeface="Verdana"/>
              <a:defRPr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  <a:lvl2pPr marL="824411" marR="40639">
              <a:buClr>
                <a:srgbClr val="D71F21"/>
              </a:buClr>
              <a:buFont typeface="Verdana"/>
              <a:defRPr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2pPr>
            <a:lvl3pPr marL="1259838" marR="40639">
              <a:buClr>
                <a:srgbClr val="D71F21"/>
              </a:buClr>
              <a:buFont typeface="Verdana"/>
              <a:defRPr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3pPr>
            <a:lvl4pPr marL="1777999" marR="40639">
              <a:buClr>
                <a:srgbClr val="D71F21"/>
              </a:buClr>
              <a:buFont typeface="Verdana"/>
              <a:defRPr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4pPr>
            <a:lvl5pPr marL="2235199" marR="40639">
              <a:buClr>
                <a:srgbClr val="D71F21"/>
              </a:buClr>
              <a:buFont typeface="Verdana"/>
              <a:defRPr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9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102213" y="274636"/>
            <a:ext cx="232240" cy="15240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 defTabSz="584200">
              <a:defRPr sz="1000">
                <a:solidFill>
                  <a:srgbClr val="102369"/>
                </a:solidFill>
                <a:uFill>
                  <a:solidFill>
                    <a:srgbClr val="102369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2997279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e du titre"/>
          <p:cNvSpPr txBox="1">
            <a:spLocks noGrp="1"/>
          </p:cNvSpPr>
          <p:nvPr>
            <p:ph type="title"/>
          </p:nvPr>
        </p:nvSpPr>
        <p:spPr>
          <a:xfrm>
            <a:off x="892968" y="178593"/>
            <a:ext cx="10406064" cy="1518048"/>
          </a:xfrm>
          <a:prstGeom prst="rect">
            <a:avLst/>
          </a:prstGeom>
        </p:spPr>
        <p:txBody>
          <a:bodyPr lIns="35718" tIns="35718" rIns="35718" bIns="35718"/>
          <a:lstStyle>
            <a:lvl1pPr defTabSz="410765">
              <a:defRPr sz="5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Texte du titre</a:t>
            </a:r>
          </a:p>
        </p:txBody>
      </p:sp>
      <p:sp>
        <p:nvSpPr>
          <p:cNvPr id="20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914893" y="6536531"/>
            <a:ext cx="355866" cy="241411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 sz="11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2820377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8BDD63-22E4-EE45-8F0C-D890839D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65AB8C-0CF1-8C4A-AE06-B7900E181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3382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709" r:id="rId2"/>
    <p:sldLayoutId id="2147483708" r:id="rId3"/>
    <p:sldLayoutId id="2147483656" r:id="rId4"/>
    <p:sldLayoutId id="2147483657" r:id="rId5"/>
    <p:sldLayoutId id="2147483658" r:id="rId6"/>
    <p:sldLayoutId id="2147483659" r:id="rId7"/>
    <p:sldLayoutId id="2147483697" r:id="rId8"/>
    <p:sldLayoutId id="2147483706" r:id="rId9"/>
    <p:sldLayoutId id="2147483707" r:id="rId10"/>
    <p:sldLayoutId id="21474836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3171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46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62B20B4-9C27-7745-A7E0-4BCDD052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764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FFBFEF-C3EE-AE45-8DFC-4C2040B7F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B636CFB-C96E-D943-A01C-6B15BCC0C31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9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69" r:id="rId11"/>
    <p:sldLayoutId id="21474837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1A216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62B20B4-9C27-7745-A7E0-4BCDD052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8476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FFBFEF-C3EE-AE45-8DFC-4C2040B7F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B636CFB-C96E-D943-A01C-6B15BCC0C31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4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i="0" kern="1200">
          <a:solidFill>
            <a:srgbClr val="1A216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§"/>
        <a:defRPr sz="21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50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b="0" i="0" kern="1200">
          <a:solidFill>
            <a:schemeClr val="tx1"/>
          </a:solidFill>
          <a:latin typeface="Helvetica Neue Light" panose="02000403000000020004" pitchFamily="2" charset="0"/>
          <a:ea typeface="Helvetica Neue Light" panose="02000403000000020004" pitchFamily="2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182297" y="6400416"/>
            <a:ext cx="400105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495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2" r:id="rId14"/>
    <p:sldLayoutId id="2147483763" r:id="rId15"/>
    <p:sldLayoutId id="2147483764" r:id="rId16"/>
    <p:sldLayoutId id="2147483765" r:id="rId17"/>
    <p:sldLayoutId id="2147483771" r:id="rId1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11" Type="http://schemas.openxmlformats.org/officeDocument/2006/relationships/customXml" Target="../ink/ink2.xml"/><Relationship Id="rId5" Type="http://schemas.openxmlformats.org/officeDocument/2006/relationships/image" Target="../media/image23.pn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7.png"/><Relationship Id="rId11" Type="http://schemas.openxmlformats.org/officeDocument/2006/relationships/image" Target="../media/image34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32.pn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57FEAB8-D3C6-42BA-A0FD-5ABD587A8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77694"/>
            <a:ext cx="6939385" cy="7016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D2A42B3-0DE0-D04C-A0E0-345E63B8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6237" y="3664254"/>
            <a:ext cx="3667760" cy="1143001"/>
          </a:xfrm>
        </p:spPr>
        <p:txBody>
          <a:bodyPr/>
          <a:lstStyle/>
          <a:p>
            <a:r>
              <a:rPr lang="de-DE"/>
              <a:t>EFFECTUATION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01B99F3-207C-6545-8447-7C5E49F06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9232" y="796171"/>
            <a:ext cx="366776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/>
              <a:t>Experience the world through an adaptability lens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6CF36A-809A-480A-9B2B-7C3EAF6D5232}"/>
              </a:ext>
            </a:extLst>
          </p:cNvPr>
          <p:cNvSpPr txBox="1"/>
          <p:nvPr/>
        </p:nvSpPr>
        <p:spPr>
          <a:xfrm>
            <a:off x="624417" y="6476025"/>
            <a:ext cx="11295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Page 21</a:t>
            </a:r>
          </a:p>
        </p:txBody>
      </p:sp>
    </p:spTree>
    <p:extLst>
      <p:ext uri="{BB962C8B-B14F-4D97-AF65-F5344CB8AC3E}">
        <p14:creationId xmlns:p14="http://schemas.microsoft.com/office/powerpoint/2010/main" val="297794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Wasser, draußen, Himmel, Ozean enthält.&#10;&#10;Automatisch generierte Beschreibung">
            <a:extLst>
              <a:ext uri="{FF2B5EF4-FFF2-40B4-BE49-F238E27FC236}">
                <a16:creationId xmlns:a16="http://schemas.microsoft.com/office/drawing/2014/main" id="{FC69690A-8243-4D6B-8627-4E872EF473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94"/>
          <a:stretch/>
        </p:blipFill>
        <p:spPr>
          <a:xfrm>
            <a:off x="20" y="0"/>
            <a:ext cx="12191980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67113F0-3990-40A9-9EBE-2A67F255B8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413" r="26892"/>
          <a:stretch/>
        </p:blipFill>
        <p:spPr>
          <a:xfrm>
            <a:off x="3458894" y="-352359"/>
            <a:ext cx="9371281" cy="721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 descr="Ein Bild, das draußen, Wasser, Welle, Wassersport enthält.&#10;&#10;Automatisch generierte Beschreibung">
            <a:extLst>
              <a:ext uri="{FF2B5EF4-FFF2-40B4-BE49-F238E27FC236}">
                <a16:creationId xmlns:a16="http://schemas.microsoft.com/office/drawing/2014/main" id="{5CF3A885-18FD-47FB-9288-8A887CCF3D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3" r="60125"/>
          <a:stretch/>
        </p:blipFill>
        <p:spPr>
          <a:xfrm>
            <a:off x="7718906" y="-342900"/>
            <a:ext cx="5111269" cy="72103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BC31FF1-E39E-449C-A551-18EFC46AA219}"/>
              </a:ext>
            </a:extLst>
          </p:cNvPr>
          <p:cNvSpPr/>
          <p:nvPr/>
        </p:nvSpPr>
        <p:spPr>
          <a:xfrm>
            <a:off x="1272257" y="5252224"/>
            <a:ext cx="914400" cy="9144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E1282F-88EE-43DB-9F51-E2E3548279BC}"/>
              </a:ext>
            </a:extLst>
          </p:cNvPr>
          <p:cNvSpPr/>
          <p:nvPr/>
        </p:nvSpPr>
        <p:spPr>
          <a:xfrm>
            <a:off x="5075069" y="5252224"/>
            <a:ext cx="914400" cy="914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A28FF2C-0CE8-4D25-AD10-16A777705D60}"/>
              </a:ext>
            </a:extLst>
          </p:cNvPr>
          <p:cNvSpPr/>
          <p:nvPr/>
        </p:nvSpPr>
        <p:spPr>
          <a:xfrm>
            <a:off x="9792281" y="5274526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0438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6">
            <a:extLst>
              <a:ext uri="{FF2B5EF4-FFF2-40B4-BE49-F238E27FC236}">
                <a16:creationId xmlns:a16="http://schemas.microsoft.com/office/drawing/2014/main" id="{E9252F81-B613-43A8-B0D0-9B40ACAF1DDB}"/>
              </a:ext>
            </a:extLst>
          </p:cNvPr>
          <p:cNvSpPr/>
          <p:nvPr/>
        </p:nvSpPr>
        <p:spPr>
          <a:xfrm>
            <a:off x="-1229055" y="-234777"/>
            <a:ext cx="6243058" cy="7112618"/>
          </a:xfrm>
          <a:prstGeom prst="rect">
            <a:avLst/>
          </a:prstGeom>
          <a:solidFill>
            <a:srgbClr val="0222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200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221" name="Rechthoek 6"/>
          <p:cNvSpPr/>
          <p:nvPr/>
        </p:nvSpPr>
        <p:spPr>
          <a:xfrm>
            <a:off x="6039558" y="1"/>
            <a:ext cx="6243058" cy="6858001"/>
          </a:xfrm>
          <a:prstGeom prst="rect">
            <a:avLst/>
          </a:prstGeom>
          <a:solidFill>
            <a:srgbClr val="0222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200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222" name="Rechthoek 6"/>
          <p:cNvSpPr/>
          <p:nvPr/>
        </p:nvSpPr>
        <p:spPr>
          <a:xfrm>
            <a:off x="8400256" y="6021287"/>
            <a:ext cx="1512172" cy="836716"/>
          </a:xfrm>
          <a:prstGeom prst="rect">
            <a:avLst/>
          </a:prstGeom>
          <a:solidFill>
            <a:srgbClr val="0222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200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223" name="Titel 1"/>
          <p:cNvSpPr txBox="1">
            <a:spLocks noGrp="1"/>
          </p:cNvSpPr>
          <p:nvPr>
            <p:ph type="title"/>
          </p:nvPr>
        </p:nvSpPr>
        <p:spPr>
          <a:xfrm>
            <a:off x="3072823" y="232255"/>
            <a:ext cx="2849880" cy="1143004"/>
          </a:xfrm>
          <a:prstGeom prst="rect">
            <a:avLst/>
          </a:prstGeom>
        </p:spPr>
        <p:txBody>
          <a:bodyPr/>
          <a:lstStyle/>
          <a:p>
            <a:pPr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224" name="Afbeelding 4" descr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73" y="6165304"/>
            <a:ext cx="1101767" cy="366529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3" y="6404294"/>
            <a:ext cx="263978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de-DE" smtClean="0"/>
              <a:pPr/>
              <a:t>3</a:t>
            </a:fld>
            <a:endParaRPr/>
          </a:p>
        </p:txBody>
      </p:sp>
      <p:sp>
        <p:nvSpPr>
          <p:cNvPr id="226" name="Titel 1"/>
          <p:cNvSpPr txBox="1"/>
          <p:nvPr/>
        </p:nvSpPr>
        <p:spPr>
          <a:xfrm>
            <a:off x="8437806" y="19839"/>
            <a:ext cx="3659459" cy="4944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532911">
              <a:defRPr sz="2632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632" dirty="0"/>
              <a:t>Saras D.</a:t>
            </a:r>
          </a:p>
          <a:p>
            <a:pPr algn="ctr" defTabSz="532911">
              <a:defRPr sz="2632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632" dirty="0" err="1"/>
              <a:t>Sarasvathy</a:t>
            </a:r>
            <a:r>
              <a:rPr sz="2632" dirty="0"/>
              <a:t>, </a:t>
            </a:r>
          </a:p>
          <a:p>
            <a:pPr algn="ctr" defTabSz="532911">
              <a:defRPr sz="2632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632" dirty="0"/>
              <a:t>PhD </a:t>
            </a:r>
          </a:p>
          <a:p>
            <a:pPr algn="ctr" defTabSz="532911">
              <a:defRPr sz="2632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sz="2632" dirty="0"/>
          </a:p>
          <a:p>
            <a:pPr algn="ctr" defTabSz="532911">
              <a:defRPr sz="2632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sz="2632" dirty="0"/>
          </a:p>
          <a:p>
            <a:pPr algn="ctr" defTabSz="532911">
              <a:defRPr sz="1786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1786" dirty="0"/>
              <a:t>Professor of </a:t>
            </a:r>
            <a:r>
              <a:rPr sz="1786" dirty="0" err="1"/>
              <a:t>enterpreneurship</a:t>
            </a:r>
            <a:r>
              <a:rPr lang="de-DE" sz="1786" dirty="0"/>
              <a:t> </a:t>
            </a:r>
            <a:r>
              <a:rPr sz="1786" dirty="0"/>
              <a:t>business strategy and ethics</a:t>
            </a:r>
          </a:p>
          <a:p>
            <a:pPr algn="ctr" defTabSz="532911">
              <a:defRPr sz="1786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sz="1786" dirty="0"/>
          </a:p>
          <a:p>
            <a:pPr algn="ctr" defTabSz="532911">
              <a:defRPr sz="1786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1786" dirty="0"/>
              <a:t>Darden University </a:t>
            </a:r>
          </a:p>
          <a:p>
            <a:pPr algn="ctr" defTabSz="532911">
              <a:defRPr sz="1786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1786" dirty="0"/>
              <a:t>US</a:t>
            </a:r>
          </a:p>
        </p:txBody>
      </p:sp>
      <p:pic>
        <p:nvPicPr>
          <p:cNvPr id="227" name="939044FA-6B0C-4593-B842-98EFBD44953D-L0-001.jpeg" descr="939044FA-6B0C-4593-B842-98EFBD44953D-L0-00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561" y="-1"/>
            <a:ext cx="6858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eaches in Denmark,…"/>
          <p:cNvSpPr txBox="1"/>
          <p:nvPr/>
        </p:nvSpPr>
        <p:spPr>
          <a:xfrm>
            <a:off x="8707875" y="4846317"/>
            <a:ext cx="311931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sz="1800"/>
              <a:t>Teaches in Denmark,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rPr sz="1800"/>
              <a:t>India, South Africa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7A61AB0-AA37-46C9-8B01-5FBAB29B6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5861" y="272281"/>
            <a:ext cx="9486492" cy="1143001"/>
          </a:xfrm>
        </p:spPr>
        <p:txBody>
          <a:bodyPr anchor="ctr"/>
          <a:lstStyle/>
          <a:p>
            <a:pPr algn="l"/>
            <a:r>
              <a:rPr lang="de-DE" dirty="0"/>
              <a:t>Effectuation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1A4FE02-AB22-4E48-AC09-48F482854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010" y="2025863"/>
            <a:ext cx="6502241" cy="1862462"/>
          </a:xfrm>
        </p:spPr>
        <p:txBody>
          <a:bodyPr/>
          <a:lstStyle/>
          <a:p>
            <a:pPr marL="25400" indent="0">
              <a:buNone/>
            </a:pPr>
            <a:r>
              <a:rPr lang="en-US" sz="2800" dirty="0">
                <a:effectLst/>
                <a:latin typeface="Segoe UI Web (West European)"/>
              </a:rPr>
              <a:t>What do </a:t>
            </a:r>
            <a:r>
              <a:rPr lang="en-US" sz="2800" dirty="0">
                <a:latin typeface="Segoe UI Web (West European)"/>
              </a:rPr>
              <a:t>organizations in a highly turbulent context do to stay futurable</a:t>
            </a:r>
            <a:r>
              <a:rPr lang="en-US" sz="2800" dirty="0">
                <a:effectLst/>
                <a:latin typeface="Segoe UI Web (West European)"/>
              </a:rPr>
              <a:t>?</a:t>
            </a:r>
          </a:p>
          <a:p>
            <a:pPr marL="25400" indent="0">
              <a:buNone/>
            </a:pPr>
            <a:endParaRPr lang="de-DE" sz="2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CEDD78-ADC7-4BAE-9C01-42D8BEAFF7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de-DE" smtClean="0"/>
              <a:t>4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3669FDB-A74E-4F9F-81FC-0CAFBF3A7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955" y="1"/>
            <a:ext cx="4520045" cy="6858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7F656C9-403A-4659-B4F3-E65D6D2E7992}"/>
              </a:ext>
            </a:extLst>
          </p:cNvPr>
          <p:cNvSpPr txBox="1"/>
          <p:nvPr/>
        </p:nvSpPr>
        <p:spPr>
          <a:xfrm>
            <a:off x="688489" y="4832137"/>
            <a:ext cx="63792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Segoe UI Web (West European)"/>
                <a:cs typeface="Calibri"/>
                <a:sym typeface="Calibri"/>
              </a:rPr>
              <a:t>Work with what is </a:t>
            </a:r>
            <a:r>
              <a:rPr lang="en-US" sz="2800" b="1" dirty="0">
                <a:latin typeface="Segoe UI Web (West European)"/>
                <a:cs typeface="Calibri"/>
                <a:sym typeface="Calibri"/>
              </a:rPr>
              <a:t>already under control </a:t>
            </a:r>
            <a:r>
              <a:rPr lang="en-US" sz="2800" dirty="0">
                <a:latin typeface="Segoe UI Web (West European)"/>
                <a:cs typeface="Calibri"/>
                <a:sym typeface="Calibri"/>
              </a:rPr>
              <a:t>to co-create the future</a:t>
            </a:r>
          </a:p>
        </p:txBody>
      </p:sp>
    </p:spTree>
    <p:extLst>
      <p:ext uri="{BB962C8B-B14F-4D97-AF65-F5344CB8AC3E}">
        <p14:creationId xmlns:p14="http://schemas.microsoft.com/office/powerpoint/2010/main" val="2364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562030C-D501-47A0-94CA-0A2FF797E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60"/>
            <a:ext cx="12214412" cy="684544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B17602-9FC5-474A-AA37-CE03908B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1. </a:t>
            </a:r>
            <a:r>
              <a:rPr lang="de-DE" err="1"/>
              <a:t>Means</a:t>
            </a:r>
            <a:r>
              <a:rPr lang="de-DE"/>
              <a:t>-Orientation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46CF0B-0424-48DD-8D96-BB4E7CD69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44AC98D-94BD-41D9-AB6E-6C27B05BB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453" y="457047"/>
            <a:ext cx="1255342" cy="118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8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4CB9CE-6221-40B0-AAC6-35C3EC91D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 err="1"/>
              <a:t>Biontec</a:t>
            </a:r>
            <a:r>
              <a:rPr lang="de-DE" dirty="0"/>
              <a:t> </a:t>
            </a:r>
            <a:r>
              <a:rPr lang="de-DE" dirty="0" err="1"/>
              <a:t>Pfeiser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55F63E-F612-48A3-8B1A-71F50B555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533" y="1687562"/>
            <a:ext cx="5824509" cy="4525963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like to heal people
can develop anti-cancer drugs
contacts to U.S. regulatory authorities and the Paul-Ehrlich Institute</a:t>
            </a: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7EED864E-8E7D-495C-8E53-424EA4BE85B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/>
          <a:srcRect l="11486" r="11486"/>
          <a:stretch/>
        </p:blipFill>
        <p:spPr>
          <a:xfrm>
            <a:off x="6702014" y="2186888"/>
            <a:ext cx="5282004" cy="37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1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4CB9CE-6221-40B0-AAC6-35C3EC91D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6763"/>
            <a:ext cx="10972800" cy="1143001"/>
          </a:xfrm>
        </p:spPr>
        <p:txBody>
          <a:bodyPr anchor="ctr"/>
          <a:lstStyle/>
          <a:p>
            <a:r>
              <a:rPr lang="de-DE" dirty="0"/>
              <a:t>Ice Hotel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55F63E-F612-48A3-8B1A-71F50B555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533" y="1687562"/>
            <a:ext cx="6534514" cy="4525963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love hospitality
They have ice and cold
Founder Nils </a:t>
            </a:r>
            <a:r>
              <a:rPr lang="en-US" dirty="0" err="1"/>
              <a:t>Bergkvist</a:t>
            </a:r>
            <a:r>
              <a:rPr lang="en-US" dirty="0"/>
              <a:t> has good friends in the Tourism Branch of Scandinavia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B07477-2346-426B-8623-0AEE0785C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098" y="1868969"/>
            <a:ext cx="3307284" cy="219086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6D77FB7-6153-47AE-BB98-E428B31D8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098" y="4192759"/>
            <a:ext cx="3307285" cy="21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03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DEDD684-2A12-4CFE-89D1-1FAD9F58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387" y="-16015"/>
            <a:ext cx="12369521" cy="689936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903DDE-D3B2-4FE5-B133-C6B38373C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7C451AA-35FC-4246-AC88-B437D11F81DF}"/>
              </a:ext>
            </a:extLst>
          </p:cNvPr>
          <p:cNvGrpSpPr/>
          <p:nvPr/>
        </p:nvGrpSpPr>
        <p:grpSpPr>
          <a:xfrm>
            <a:off x="1073233" y="3025730"/>
            <a:ext cx="2915965" cy="1987865"/>
            <a:chOff x="343560" y="3219693"/>
            <a:chExt cx="2915965" cy="1987865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55A96E4C-B3FC-4DB2-9451-01E716211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8420" y="3888162"/>
              <a:ext cx="1343212" cy="131939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AE233D6-E72E-48E2-9209-6F5E50638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49348" y="3296953"/>
              <a:ext cx="910177" cy="885672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AE1DE98-D646-46E3-8721-A4FB761C8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3560" y="3219693"/>
              <a:ext cx="1136396" cy="1336937"/>
            </a:xfrm>
            <a:prstGeom prst="rect">
              <a:avLst/>
            </a:prstGeom>
          </p:spPr>
        </p:pic>
      </p:grpSp>
      <p:sp>
        <p:nvSpPr>
          <p:cNvPr id="8" name="Titel 1">
            <a:extLst>
              <a:ext uri="{FF2B5EF4-FFF2-40B4-BE49-F238E27FC236}">
                <a16:creationId xmlns:a16="http://schemas.microsoft.com/office/drawing/2014/main" id="{18B0C74D-32DC-416F-9A7C-85609718DDF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847649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A216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1. </a:t>
            </a: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Means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-Orientation</a:t>
            </a:r>
            <a:b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</a:b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instead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 </a:t>
            </a: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of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 Goal-Orientation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CFE1B24-BF23-42DC-BF01-9CC47366D5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87272">
            <a:off x="6926402" y="2766511"/>
            <a:ext cx="2248214" cy="2105319"/>
          </a:xfrm>
          <a:prstGeom prst="rect">
            <a:avLst/>
          </a:prstGeom>
        </p:spPr>
      </p:pic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C3053247-F2A1-4991-A8E3-B77846343B0B}"/>
              </a:ext>
            </a:extLst>
          </p:cNvPr>
          <p:cNvSpPr/>
          <p:nvPr/>
        </p:nvSpPr>
        <p:spPr>
          <a:xfrm rot="10800000">
            <a:off x="4494112" y="3401349"/>
            <a:ext cx="2460008" cy="88567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959D4FC-BE41-BF47-A6F2-F42D1227184F}"/>
              </a:ext>
            </a:extLst>
          </p:cNvPr>
          <p:cNvGrpSpPr/>
          <p:nvPr/>
        </p:nvGrpSpPr>
        <p:grpSpPr>
          <a:xfrm>
            <a:off x="4874421" y="2388683"/>
            <a:ext cx="2130480" cy="2780640"/>
            <a:chOff x="4874421" y="2388683"/>
            <a:chExt cx="2130480" cy="278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2EA254E0-8507-FA47-82FF-8A8CE32AD517}"/>
                    </a:ext>
                  </a:extLst>
                </p14:cNvPr>
                <p14:cNvContentPartPr/>
                <p14:nvPr/>
              </p14:nvContentPartPr>
              <p14:xfrm>
                <a:off x="5184381" y="2878643"/>
                <a:ext cx="1168560" cy="212724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2EA254E0-8507-FA47-82FF-8A8CE32AD51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53421" y="2847683"/>
                  <a:ext cx="1229760" cy="21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41D74BD-D71A-CE41-940D-9C71D63CEB17}"/>
                    </a:ext>
                  </a:extLst>
                </p14:cNvPr>
                <p14:cNvContentPartPr/>
                <p14:nvPr/>
              </p14:nvContentPartPr>
              <p14:xfrm>
                <a:off x="4874421" y="2388683"/>
                <a:ext cx="2130480" cy="278064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41D74BD-D71A-CE41-940D-9C71D63CEB1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43461" y="2357723"/>
                  <a:ext cx="2191680" cy="2841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6954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DEDD684-2A12-4CFE-89D1-1FAD9F58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387" y="-16015"/>
            <a:ext cx="12369521" cy="689936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903DDE-D3B2-4FE5-B133-C6B38373C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7C451AA-35FC-4246-AC88-B437D11F81DF}"/>
              </a:ext>
            </a:extLst>
          </p:cNvPr>
          <p:cNvGrpSpPr/>
          <p:nvPr/>
        </p:nvGrpSpPr>
        <p:grpSpPr>
          <a:xfrm>
            <a:off x="343560" y="3219693"/>
            <a:ext cx="2915965" cy="1987865"/>
            <a:chOff x="343560" y="3219693"/>
            <a:chExt cx="2915965" cy="1987865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55A96E4C-B3FC-4DB2-9451-01E716211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8420" y="3888162"/>
              <a:ext cx="1343212" cy="131939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AE233D6-E72E-48E2-9209-6F5E50638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49348" y="3296953"/>
              <a:ext cx="910177" cy="885672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AE1DE98-D646-46E3-8721-A4FB761C8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3560" y="3219693"/>
              <a:ext cx="1136396" cy="1336937"/>
            </a:xfrm>
            <a:prstGeom prst="rect">
              <a:avLst/>
            </a:prstGeom>
          </p:spPr>
        </p:pic>
      </p:grpSp>
      <p:pic>
        <p:nvPicPr>
          <p:cNvPr id="17" name="Grafik 16">
            <a:extLst>
              <a:ext uri="{FF2B5EF4-FFF2-40B4-BE49-F238E27FC236}">
                <a16:creationId xmlns:a16="http://schemas.microsoft.com/office/drawing/2014/main" id="{597A18C5-4E08-45A7-B41B-3A6C46B3E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9525" y="1107640"/>
            <a:ext cx="5194422" cy="502385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8B0C74D-32DC-416F-9A7C-85609718DDF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847649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A216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1. </a:t>
            </a: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Means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-Orientation</a:t>
            </a:r>
            <a:b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</a:b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instead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 </a:t>
            </a:r>
            <a:r>
              <a:rPr kumimoji="0" lang="de-DE" sz="36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of</a:t>
            </a:r>
            <a:r>
              <a:rPr kumimoji="0" lang="de-DE" sz="3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 Goal-Orientation</a:t>
            </a:r>
          </a:p>
        </p:txBody>
      </p:sp>
    </p:spTree>
    <p:extLst>
      <p:ext uri="{BB962C8B-B14F-4D97-AF65-F5344CB8AC3E}">
        <p14:creationId xmlns:p14="http://schemas.microsoft.com/office/powerpoint/2010/main" val="350420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DEDD684-2A12-4CFE-89D1-1FAD9F58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387" y="-16015"/>
            <a:ext cx="12369521" cy="689936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903DDE-D3B2-4FE5-B133-C6B38373C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8B0C74D-32DC-416F-9A7C-85609718DDF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847649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A216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A2162"/>
                </a:solidFill>
                <a:effectLst/>
                <a:uLnTx/>
                <a:uFillTx/>
                <a:latin typeface="Helvetica Neue" panose="02000503000000020004" pitchFamily="2" charset="0"/>
                <a:sym typeface="Arial"/>
              </a:rPr>
              <a:t>2. „Use“ mistakes and surprises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Helvetica Neue" panose="02000503000000020004" pitchFamily="2" charset="0"/>
              <a:sym typeface="Arial"/>
            </a:endParaRP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A0A01908-75E0-4EE4-9C69-3038EFF25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229" y="2359892"/>
            <a:ext cx="5181600" cy="3618820"/>
          </a:xfr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Causal approach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Surprises = problems</a:t>
            </a:r>
          </a:p>
          <a:p>
            <a:r>
              <a:rPr lang="en-US" sz="2400" dirty="0"/>
              <a:t>Try to reach the goal anyway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D2A2BB7A-DEC1-4DDA-8010-A1E3B8327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5560" y="262212"/>
            <a:ext cx="1670823" cy="2055472"/>
          </a:xfrm>
          <a:prstGeom prst="rect">
            <a:avLst/>
          </a:prstGeom>
        </p:spPr>
      </p:pic>
      <p:sp>
        <p:nvSpPr>
          <p:cNvPr id="18" name="Gewitterblitz 17">
            <a:extLst>
              <a:ext uri="{FF2B5EF4-FFF2-40B4-BE49-F238E27FC236}">
                <a16:creationId xmlns:a16="http://schemas.microsoft.com/office/drawing/2014/main" id="{F05E6AD2-10AD-4AFC-995D-25242A0D4BAD}"/>
              </a:ext>
            </a:extLst>
          </p:cNvPr>
          <p:cNvSpPr/>
          <p:nvPr/>
        </p:nvSpPr>
        <p:spPr>
          <a:xfrm>
            <a:off x="1059392" y="1589313"/>
            <a:ext cx="834722" cy="68934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9" name="Gewitterblitz 18">
            <a:extLst>
              <a:ext uri="{FF2B5EF4-FFF2-40B4-BE49-F238E27FC236}">
                <a16:creationId xmlns:a16="http://schemas.microsoft.com/office/drawing/2014/main" id="{C2E8C15D-6869-4A45-8AAF-4F94040BF85C}"/>
              </a:ext>
            </a:extLst>
          </p:cNvPr>
          <p:cNvSpPr/>
          <p:nvPr/>
        </p:nvSpPr>
        <p:spPr>
          <a:xfrm>
            <a:off x="6017754" y="1527055"/>
            <a:ext cx="979714" cy="68934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6E2F32AF-E601-42FF-8543-B272AE66D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87272">
            <a:off x="4572920" y="4862915"/>
            <a:ext cx="1007054" cy="94304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D8F1401-44DD-4AC5-B395-6641083FB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746" y="4362123"/>
            <a:ext cx="1684581" cy="1629266"/>
          </a:xfrm>
          <a:prstGeom prst="rect">
            <a:avLst/>
          </a:prstGeom>
        </p:spPr>
      </p:pic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65A544AF-DA96-4E6A-939A-96037B6EE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72" y="2359892"/>
            <a:ext cx="5181600" cy="3618820"/>
          </a:xfrm>
          <a:noFill/>
          <a:ln w="28575">
            <a:solidFill>
              <a:srgbClr val="0070C0"/>
            </a:solidFill>
          </a:ln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b="1"/>
              <a:t>Effectuation-approach</a:t>
            </a:r>
          </a:p>
          <a:p>
            <a:pPr marL="0" indent="0">
              <a:buNone/>
            </a:pPr>
            <a:endParaRPr lang="en-US" sz="2400"/>
          </a:p>
          <a:p>
            <a:r>
              <a:rPr lang="en-US" sz="2400"/>
              <a:t>Surprises = chances</a:t>
            </a:r>
          </a:p>
          <a:p>
            <a:r>
              <a:rPr lang="en-US" sz="2400"/>
              <a:t>Innovate adapting / changing your goals and targets</a:t>
            </a:r>
          </a:p>
        </p:txBody>
      </p:sp>
    </p:spTree>
    <p:extLst>
      <p:ext uri="{BB962C8B-B14F-4D97-AF65-F5344CB8AC3E}">
        <p14:creationId xmlns:p14="http://schemas.microsoft.com/office/powerpoint/2010/main" val="198746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1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CD1BEAD6-F846-4B57-B989-58DF9C07E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161"/>
            <a:ext cx="12192000" cy="67956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B17602-9FC5-474A-AA37-CE03908B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Affordable Loss</a:t>
            </a:r>
            <a:br>
              <a:rPr lang="en-US"/>
            </a:b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AB8503-B206-447F-B27E-01B3986D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892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How much am I willing to lose</a:t>
            </a:r>
            <a:br>
              <a:rPr lang="en-US"/>
            </a:br>
            <a:r>
              <a:rPr lang="en-US"/>
              <a:t>for this innovation?</a:t>
            </a:r>
            <a:br>
              <a:rPr lang="en-US"/>
            </a:br>
            <a:endParaRPr lang="en-US"/>
          </a:p>
          <a:p>
            <a:r>
              <a:rPr lang="en-US"/>
              <a:t>financially</a:t>
            </a:r>
          </a:p>
          <a:p>
            <a:r>
              <a:rPr lang="en-US"/>
              <a:t>psychologically</a:t>
            </a:r>
          </a:p>
          <a:p>
            <a:r>
              <a:rPr lang="en-US"/>
              <a:t>socially</a:t>
            </a:r>
          </a:p>
          <a:p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46CF0B-0424-48DD-8D96-BB4E7CD69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201B594-AAB6-4AA1-A056-9D76C9493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942" y="1755360"/>
            <a:ext cx="2324424" cy="33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9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CD1BEAD6-F846-4B57-B989-58DF9C07E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161"/>
            <a:ext cx="12192000" cy="67956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B17602-9FC5-474A-AA37-CE03908B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Affordable Loss</a:t>
            </a:r>
            <a:br>
              <a:rPr lang="en-US"/>
            </a:br>
            <a:r>
              <a:rPr lang="en-US">
                <a:solidFill>
                  <a:schemeClr val="bg1">
                    <a:lumMod val="65000"/>
                  </a:schemeClr>
                </a:solidFill>
              </a:rPr>
              <a:t>instead of ROI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AB8503-B206-447F-B27E-01B3986D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485" y="2711756"/>
            <a:ext cx="7248435" cy="27445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Causal innovation approach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Calculate the possible profit of each idea</a:t>
            </a:r>
          </a:p>
          <a:p>
            <a:r>
              <a:rPr lang="en-US" dirty="0"/>
              <a:t>Choose the idea with the highest ROI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46CF0B-0424-48DD-8D96-BB4E7CD69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CC4FC94-4040-4881-BC71-55DCB5336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696" y="2684177"/>
            <a:ext cx="2800741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8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CD1BEAD6-F846-4B57-B989-58DF9C07E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161"/>
            <a:ext cx="12192000" cy="67956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B17602-9FC5-474A-AA37-CE03908B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Partnerships &amp; Alliances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2BAEB3-03DC-4BE9-96E7-00A406BD0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091" y="1780196"/>
            <a:ext cx="6526427" cy="435133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800"/>
              </a:spcBef>
            </a:pPr>
            <a:r>
              <a:rPr lang="en-US"/>
              <a:t>Build a network of self-selected stakeholders</a:t>
            </a:r>
          </a:p>
          <a:p>
            <a:pPr>
              <a:spcBef>
                <a:spcPts val="1800"/>
              </a:spcBef>
            </a:pPr>
            <a:r>
              <a:rPr lang="en-US"/>
              <a:t>With those who are willing to invest into the new idea and to co-shape it</a:t>
            </a:r>
          </a:p>
          <a:p>
            <a:pPr>
              <a:spcBef>
                <a:spcPts val="1800"/>
              </a:spcBef>
            </a:pPr>
            <a:r>
              <a:rPr lang="en-US"/>
              <a:t>Partners mediate the common future</a:t>
            </a:r>
          </a:p>
          <a:p>
            <a:pPr marL="0" indent="0">
              <a:spcBef>
                <a:spcPts val="1800"/>
              </a:spcBef>
              <a:buNone/>
            </a:pPr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46CF0B-0424-48DD-8D96-BB4E7CD69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57" y="6096000"/>
            <a:ext cx="1579563" cy="762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FB6FF51-F4E8-4904-BE45-83EBDE95A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145" y="2232969"/>
            <a:ext cx="3292499" cy="318438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0B545C3-07B5-42E4-9009-AD7E4D184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774" y="4651416"/>
            <a:ext cx="4401164" cy="18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2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A5496F0-A156-4D64-A312-85A530938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470"/>
            <a:ext cx="12313641" cy="686348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A9C01E-52A6-4CC4-A558-581D9FEFD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5. Focus on </a:t>
            </a:r>
            <a:r>
              <a:rPr lang="de-DE" err="1"/>
              <a:t>activities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control</a:t>
            </a:r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E0EE4A-9EAE-4DC6-9526-9449E3320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801" y="1559531"/>
            <a:ext cx="9584037" cy="2489201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CAC0D6D5-AD84-4BCA-8932-A769CEF2A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14" y="4611591"/>
            <a:ext cx="9051024" cy="870454"/>
          </a:xfrm>
        </p:spPr>
        <p:txBody>
          <a:bodyPr vert="horz" lIns="68580" tIns="34290" rIns="68580" bIns="34290" rtlCol="0">
            <a:noAutofit/>
          </a:bodyPr>
          <a:lstStyle/>
          <a:p>
            <a:pPr marL="0" indent="0">
              <a:buNone/>
            </a:pPr>
            <a:r>
              <a:rPr lang="en-US" sz="2400"/>
              <a:t>The entrepreneur…</a:t>
            </a:r>
          </a:p>
          <a:p>
            <a:pPr marL="358775" indent="-358775"/>
            <a:r>
              <a:rPr lang="en-US" sz="2400"/>
              <a:t>prefers action to analysis (is it </a:t>
            </a:r>
            <a:r>
              <a:rPr lang="en-US" sz="2400" i="1"/>
              <a:t>the</a:t>
            </a:r>
            <a:r>
              <a:rPr lang="en-US" sz="2400"/>
              <a:t> source of learning and transformation)</a:t>
            </a:r>
          </a:p>
          <a:p>
            <a:pPr marL="358775" indent="-358775"/>
            <a:r>
              <a:rPr lang="en-US" sz="2400"/>
              <a:t> focuses on the controllable aspects of an unpredictable future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0AB4675-F035-4CC3-A007-C2C2F8D7454E}"/>
              </a:ext>
            </a:extLst>
          </p:cNvPr>
          <p:cNvSpPr txBox="1">
            <a:spLocks/>
          </p:cNvSpPr>
          <p:nvPr/>
        </p:nvSpPr>
        <p:spPr>
          <a:xfrm>
            <a:off x="5417651" y="2052923"/>
            <a:ext cx="4928367" cy="104090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 sz="21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Arial"/>
            </a:endParaRPr>
          </a:p>
          <a:p>
            <a:pPr marL="0" lvl="0" indent="0" algn="ctr">
              <a:buClrTx/>
              <a:buNone/>
            </a:pPr>
            <a:r>
              <a:rPr lang="en-US" sz="2800" i="1"/>
              <a:t>if we can control the future, we don’t need to predict it!</a:t>
            </a: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04223BF9-AADF-470E-BD56-0C9CCBC106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5953" y="6094730"/>
            <a:ext cx="1497952" cy="7632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9D4A3D-42E1-422C-B122-349E3D5F0E90}"/>
              </a:ext>
            </a:extLst>
          </p:cNvPr>
          <p:cNvSpPr txBox="1"/>
          <p:nvPr/>
        </p:nvSpPr>
        <p:spPr>
          <a:xfrm>
            <a:off x="597647" y="6406776"/>
            <a:ext cx="11563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Page 29</a:t>
            </a:r>
          </a:p>
        </p:txBody>
      </p:sp>
    </p:spTree>
    <p:extLst>
      <p:ext uri="{BB962C8B-B14F-4D97-AF65-F5344CB8AC3E}">
        <p14:creationId xmlns:p14="http://schemas.microsoft.com/office/powerpoint/2010/main" val="117770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8695A3E-0685-4449-9A47-975AF1A69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821" y="-5480"/>
            <a:ext cx="12313641" cy="686348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E955560-743B-4AA6-A359-F598B37D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78" y="-63656"/>
            <a:ext cx="12489189" cy="1770199"/>
          </a:xfrm>
        </p:spPr>
        <p:txBody>
          <a:bodyPr/>
          <a:lstStyle/>
          <a:p>
            <a:r>
              <a:rPr lang="en-US"/>
              <a:t>Effectuation Principles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7BFF1AA-7CB4-4774-8B4D-D49A829B9CAA}"/>
              </a:ext>
            </a:extLst>
          </p:cNvPr>
          <p:cNvGrpSpPr/>
          <p:nvPr/>
        </p:nvGrpSpPr>
        <p:grpSpPr>
          <a:xfrm>
            <a:off x="1596474" y="1451768"/>
            <a:ext cx="2065054" cy="1275968"/>
            <a:chOff x="343560" y="3219693"/>
            <a:chExt cx="2915965" cy="1987865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9A4747AC-CAA7-4768-BC92-E840A775E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8420" y="3888162"/>
              <a:ext cx="1343212" cy="1319396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11037C2-EE26-49EE-8D42-04EA29A2E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9348" y="3296953"/>
              <a:ext cx="910177" cy="885672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D5A57E3-2E2F-4DB0-9CE2-90DE2E79E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60" y="3219693"/>
              <a:ext cx="1136396" cy="1336937"/>
            </a:xfrm>
            <a:prstGeom prst="rect">
              <a:avLst/>
            </a:prstGeom>
          </p:spPr>
        </p:pic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E67AEE75-7B15-4F86-B735-3AA2C350082C}"/>
              </a:ext>
            </a:extLst>
          </p:cNvPr>
          <p:cNvSpPr/>
          <p:nvPr/>
        </p:nvSpPr>
        <p:spPr>
          <a:xfrm>
            <a:off x="3990856" y="1451768"/>
            <a:ext cx="2328850" cy="1543843"/>
          </a:xfrm>
          <a:prstGeom prst="rect">
            <a:avLst/>
          </a:prstGeom>
          <a:solidFill>
            <a:srgbClr val="1A21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Means Orientation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Instead of goal orientation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A6921FE-DD91-4806-9003-CFEF68D2678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187" y="2995611"/>
            <a:ext cx="1644714" cy="202335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B409ED9-7962-433B-A8B4-40BA1B55CD19}"/>
              </a:ext>
            </a:extLst>
          </p:cNvPr>
          <p:cNvSpPr/>
          <p:nvPr/>
        </p:nvSpPr>
        <p:spPr>
          <a:xfrm>
            <a:off x="3979774" y="3148175"/>
            <a:ext cx="2328850" cy="1543843"/>
          </a:xfrm>
          <a:prstGeom prst="rect">
            <a:avLst/>
          </a:prstGeom>
          <a:solidFill>
            <a:srgbClr val="1A21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„Use“ mistakes &amp; surprises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Instead of avoiding them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D16C48FC-1371-447B-A872-337D5977B63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236" y="1407404"/>
            <a:ext cx="1237154" cy="180502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0ED7304-D275-4190-B72D-FDAFAA846326}"/>
              </a:ext>
            </a:extLst>
          </p:cNvPr>
          <p:cNvSpPr/>
          <p:nvPr/>
        </p:nvSpPr>
        <p:spPr>
          <a:xfrm>
            <a:off x="6548780" y="1451768"/>
            <a:ext cx="2328850" cy="1543843"/>
          </a:xfrm>
          <a:prstGeom prst="rect">
            <a:avLst/>
          </a:prstGeom>
          <a:solidFill>
            <a:srgbClr val="1A21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Affordable loss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Instead of ROI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5131F1D-4ABD-45E9-997F-9AF236EF372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4154" y="3806656"/>
            <a:ext cx="2723735" cy="1120151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7C194972-C627-47D7-9CD7-A8A3153F8E70}"/>
              </a:ext>
            </a:extLst>
          </p:cNvPr>
          <p:cNvSpPr/>
          <p:nvPr/>
        </p:nvSpPr>
        <p:spPr>
          <a:xfrm>
            <a:off x="6541964" y="3148175"/>
            <a:ext cx="2328850" cy="1543843"/>
          </a:xfrm>
          <a:prstGeom prst="rect">
            <a:avLst/>
          </a:prstGeom>
          <a:solidFill>
            <a:srgbClr val="1A21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Partnerships &amp; Alliances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Instead of competence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9B05C30-C6B4-4A85-BC72-15DB626FE6BE}"/>
              </a:ext>
            </a:extLst>
          </p:cNvPr>
          <p:cNvSpPr/>
          <p:nvPr/>
        </p:nvSpPr>
        <p:spPr>
          <a:xfrm>
            <a:off x="5237236" y="4844582"/>
            <a:ext cx="2328850" cy="1543843"/>
          </a:xfrm>
          <a:prstGeom prst="rect">
            <a:avLst/>
          </a:prstGeom>
          <a:solidFill>
            <a:srgbClr val="1A21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Shape the future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Instead of reacting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sym typeface="Arial"/>
              </a:rPr>
              <a:t> to trends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97DBF23-2616-4E5D-82B6-F2DE923E55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3195" y="5151539"/>
            <a:ext cx="1486224" cy="929928"/>
          </a:xfrm>
          <a:prstGeom prst="rect">
            <a:avLst/>
          </a:prstGeom>
        </p:spPr>
      </p:pic>
      <p:pic>
        <p:nvPicPr>
          <p:cNvPr id="19" name="Grafik 5">
            <a:extLst>
              <a:ext uri="{FF2B5EF4-FFF2-40B4-BE49-F238E27FC236}">
                <a16:creationId xmlns:a16="http://schemas.microsoft.com/office/drawing/2014/main" id="{D5ABC8FC-0A6F-4228-AA36-1E6F807A1E3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5953" y="6094730"/>
            <a:ext cx="1497952" cy="7632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AECFEB-B6AB-4371-B318-731B04E548C7}"/>
              </a:ext>
            </a:extLst>
          </p:cNvPr>
          <p:cNvSpPr txBox="1"/>
          <p:nvPr/>
        </p:nvSpPr>
        <p:spPr>
          <a:xfrm>
            <a:off x="597647" y="6406776"/>
            <a:ext cx="11563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Page 30</a:t>
            </a:r>
          </a:p>
        </p:txBody>
      </p:sp>
    </p:spTree>
    <p:extLst>
      <p:ext uri="{BB962C8B-B14F-4D97-AF65-F5344CB8AC3E}">
        <p14:creationId xmlns:p14="http://schemas.microsoft.com/office/powerpoint/2010/main" val="254132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  <p:bldP spid="10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BE738-D220-4C15-A3F6-F128F445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Effectuation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09581F-C045-4202-9837-75888CA56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3194"/>
            <a:ext cx="10515600" cy="2691611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2162"/>
                </a:solidFill>
              </a:rPr>
              <a:t>Is a learnable routine to deal with the unexpected.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A2162"/>
                </a:solidFill>
              </a:rPr>
              <a:t>It lowers the forecast effort,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A2162"/>
                </a:solidFill>
              </a:rPr>
              <a:t>Avoids stressful reactions to reach fix goals</a:t>
            </a:r>
          </a:p>
        </p:txBody>
      </p:sp>
    </p:spTree>
    <p:extLst>
      <p:ext uri="{BB962C8B-B14F-4D97-AF65-F5344CB8AC3E}">
        <p14:creationId xmlns:p14="http://schemas.microsoft.com/office/powerpoint/2010/main" val="4245394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0CEBC-E678-4F78-9590-C403E94A7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Effectuation hands on guide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82046F-8D04-4EAB-BEAB-A65D98076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0184" y="1737106"/>
            <a:ext cx="6061228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Use the circumstance as chance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Check the available means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can I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How much is the innovation worth for me, how much can I risk?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Share your idea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Build partnerships and coalitions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Based on these new means, complement your ideas and goals and execute the idea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B9B4BEB-EC48-4CC2-9C40-85450C598EA4}"/>
              </a:ext>
            </a:extLst>
          </p:cNvPr>
          <p:cNvSpPr/>
          <p:nvPr/>
        </p:nvSpPr>
        <p:spPr>
          <a:xfrm>
            <a:off x="7269398" y="1550729"/>
            <a:ext cx="4545829" cy="4486275"/>
          </a:xfrm>
          <a:prstGeom prst="rect">
            <a:avLst/>
          </a:prstGeom>
          <a:solidFill>
            <a:srgbClr val="D1D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1B55B5C-9306-4DE7-89FC-2A2BBE49E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0274" y="3307028"/>
            <a:ext cx="1161992" cy="14295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80B3840-6E1A-4BC6-8E0F-94CA35194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589" y="4733122"/>
            <a:ext cx="1874396" cy="77085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8C77B88-14B4-4E95-A2F9-621B8106B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8427" y="2795249"/>
            <a:ext cx="1296725" cy="12541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7C94E9A-E012-48C8-8F06-28A9652EF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8419" y="4671101"/>
            <a:ext cx="908532" cy="1325563"/>
          </a:xfrm>
          <a:prstGeom prst="rect">
            <a:avLst/>
          </a:prstGeom>
        </p:spPr>
      </p:pic>
      <p:sp>
        <p:nvSpPr>
          <p:cNvPr id="13" name="Gewitterblitz 12">
            <a:extLst>
              <a:ext uri="{FF2B5EF4-FFF2-40B4-BE49-F238E27FC236}">
                <a16:creationId xmlns:a16="http://schemas.microsoft.com/office/drawing/2014/main" id="{EC901F2F-2FF9-498A-A870-B63CE65A8E43}"/>
              </a:ext>
            </a:extLst>
          </p:cNvPr>
          <p:cNvSpPr/>
          <p:nvPr/>
        </p:nvSpPr>
        <p:spPr>
          <a:xfrm>
            <a:off x="7841658" y="1726899"/>
            <a:ext cx="719524" cy="48286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74DEC36-9B26-461A-AF16-DF04641E883E}"/>
              </a:ext>
            </a:extLst>
          </p:cNvPr>
          <p:cNvSpPr/>
          <p:nvPr/>
        </p:nvSpPr>
        <p:spPr>
          <a:xfrm>
            <a:off x="7500318" y="1695205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7A18C6AA-1CC2-412D-B3F1-5EA560B11778}"/>
              </a:ext>
            </a:extLst>
          </p:cNvPr>
          <p:cNvGrpSpPr/>
          <p:nvPr/>
        </p:nvGrpSpPr>
        <p:grpSpPr>
          <a:xfrm>
            <a:off x="9574564" y="1811005"/>
            <a:ext cx="1616531" cy="1192506"/>
            <a:chOff x="9574564" y="1811005"/>
            <a:chExt cx="1616531" cy="1192506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41614D48-2D43-4D0D-A03F-42A1456D3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37175" y="2315133"/>
              <a:ext cx="744640" cy="688378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C337F4F-70D3-4747-B4AC-9798B57F6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86518" y="2006677"/>
              <a:ext cx="504577" cy="462088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4F2DAE5C-C871-458B-A892-D934ED405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74564" y="1966368"/>
              <a:ext cx="629987" cy="697530"/>
            </a:xfrm>
            <a:prstGeom prst="rect">
              <a:avLst/>
            </a:prstGeom>
          </p:spPr>
        </p:pic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7CCDB07-97B7-4404-96AF-6FBD2E93893B}"/>
                </a:ext>
              </a:extLst>
            </p:cNvPr>
            <p:cNvSpPr/>
            <p:nvPr/>
          </p:nvSpPr>
          <p:spPr>
            <a:xfrm>
              <a:off x="10279480" y="1811005"/>
              <a:ext cx="271899" cy="27189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36" name="Ellipse 35">
            <a:extLst>
              <a:ext uri="{FF2B5EF4-FFF2-40B4-BE49-F238E27FC236}">
                <a16:creationId xmlns:a16="http://schemas.microsoft.com/office/drawing/2014/main" id="{269A643C-1D00-4C76-A47E-8EA0B270BA7C}"/>
              </a:ext>
            </a:extLst>
          </p:cNvPr>
          <p:cNvSpPr/>
          <p:nvPr/>
        </p:nvSpPr>
        <p:spPr>
          <a:xfrm>
            <a:off x="10223308" y="3262310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A0478FD-F481-4119-890A-7A6285746783}"/>
              </a:ext>
            </a:extLst>
          </p:cNvPr>
          <p:cNvSpPr/>
          <p:nvPr/>
        </p:nvSpPr>
        <p:spPr>
          <a:xfrm>
            <a:off x="9846745" y="4565333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5FA7C15F-B50B-4A9B-8F1D-B545E29EC65C}"/>
              </a:ext>
            </a:extLst>
          </p:cNvPr>
          <p:cNvSpPr/>
          <p:nvPr/>
        </p:nvSpPr>
        <p:spPr>
          <a:xfrm>
            <a:off x="7699250" y="4522826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A052D93-B00B-42B3-BEE2-7A0E08A7D779}"/>
              </a:ext>
            </a:extLst>
          </p:cNvPr>
          <p:cNvSpPr/>
          <p:nvPr/>
        </p:nvSpPr>
        <p:spPr>
          <a:xfrm>
            <a:off x="8841597" y="4426057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C6CEADE-51BA-442E-9823-87717BD26261}"/>
              </a:ext>
            </a:extLst>
          </p:cNvPr>
          <p:cNvSpPr/>
          <p:nvPr/>
        </p:nvSpPr>
        <p:spPr>
          <a:xfrm>
            <a:off x="7482477" y="3036259"/>
            <a:ext cx="271899" cy="2718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815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13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defTabSz="566927">
              <a:defRPr sz="28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/>
              <a:t>How entrepreneurs build ventures: causal logic</a:t>
            </a:r>
          </a:p>
        </p:txBody>
      </p:sp>
      <p:sp>
        <p:nvSpPr>
          <p:cNvPr id="252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3072065" y="1795138"/>
            <a:ext cx="10972800" cy="4525963"/>
          </a:xfrm>
          <a:prstGeom prst="rect">
            <a:avLst/>
          </a:prstGeom>
        </p:spPr>
        <p:txBody>
          <a:bodyPr/>
          <a:lstStyle/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Come up with a brilliant idea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Show that there is a large market for it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Write a winning business plan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Raise money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Build and grow the venture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Go public or sell</a:t>
            </a:r>
          </a:p>
          <a:p>
            <a:pPr marL="452438" indent="-366713" defTabSz="886966">
              <a:lnSpc>
                <a:spcPct val="200000"/>
              </a:lnSpc>
              <a:spcBef>
                <a:spcPts val="400"/>
              </a:spcBef>
              <a:buSzPct val="100000"/>
              <a:buFontTx/>
              <a:buAutoNum type="arabicPeriod"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000" dirty="0"/>
              <a:t>Live in the Bahamas</a:t>
            </a:r>
          </a:p>
        </p:txBody>
      </p:sp>
      <p:sp>
        <p:nvSpPr>
          <p:cNvPr id="25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11928475" y="6403975"/>
            <a:ext cx="263525" cy="269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de-DE" smtClean="0"/>
              <a:pPr/>
              <a:t>18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defTabSz="566927">
              <a:defRPr sz="28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/>
              <a:t>Causation: bringing a product to market</a:t>
            </a:r>
          </a:p>
        </p:txBody>
      </p:sp>
      <p:sp>
        <p:nvSpPr>
          <p:cNvPr id="25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955675" y="2504729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438" indent="-366713" defTabSz="886966">
              <a:spcBef>
                <a:spcPts val="400"/>
              </a:spcBef>
              <a:buSzPct val="100000"/>
              <a:buFontTx/>
              <a:buAutoNum type="arabicPeriod"/>
            </a:pPr>
            <a:r>
              <a:rPr sz="1800" b="1" dirty="0">
                <a:solidFill>
                  <a:srgbClr val="022256"/>
                </a:solidFill>
                <a:latin typeface="Verdana"/>
                <a:ea typeface="Verdana"/>
              </a:rPr>
              <a:t>You assume the market is pre-existent</a:t>
            </a:r>
          </a:p>
          <a:p>
            <a:pPr marL="452438" indent="-366713" defTabSz="886966">
              <a:spcBef>
                <a:spcPts val="400"/>
              </a:spcBef>
              <a:buSzPct val="100000"/>
              <a:buFontTx/>
              <a:buAutoNum type="arabicPeriod"/>
            </a:pPr>
            <a:r>
              <a:rPr sz="1800" b="1" dirty="0">
                <a:solidFill>
                  <a:srgbClr val="022256"/>
                </a:solidFill>
                <a:latin typeface="Verdana"/>
                <a:ea typeface="Verdana"/>
              </a:rPr>
              <a:t>Analyze long run opportunities in the market</a:t>
            </a:r>
          </a:p>
          <a:p>
            <a:pPr marL="452438" indent="-366713" defTabSz="886966">
              <a:spcBef>
                <a:spcPts val="400"/>
              </a:spcBef>
              <a:buSzPct val="100000"/>
              <a:buFontTx/>
              <a:buAutoNum type="arabicPeriod"/>
            </a:pPr>
            <a:r>
              <a:rPr sz="1800" b="1" dirty="0">
                <a:solidFill>
                  <a:srgbClr val="022256"/>
                </a:solidFill>
                <a:latin typeface="Verdana"/>
                <a:ea typeface="Verdana"/>
              </a:rPr>
              <a:t>Research and select target markets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Develop profiles of resulting segments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Evaluate the attractiveness of each segment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Select the target segment(s)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Identify positioning concepts for each target segment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Select, develop and communicate the chosen positioning concepts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sz="1800" dirty="0"/>
              <a:t>Design marketing strategies</a:t>
            </a:r>
          </a:p>
          <a:p>
            <a:pPr marL="452438" indent="-366713" defTabSz="886966">
              <a:spcBef>
                <a:spcPts val="400"/>
              </a:spcBef>
              <a:buSzPct val="100000"/>
              <a:buFontTx/>
              <a:buAutoNum type="arabicPeriod"/>
            </a:pPr>
            <a:r>
              <a:rPr sz="1800" b="1" dirty="0">
                <a:solidFill>
                  <a:srgbClr val="022256"/>
                </a:solidFill>
                <a:latin typeface="Verdana"/>
                <a:ea typeface="Verdana"/>
              </a:rPr>
              <a:t>Plan Marketing programs</a:t>
            </a:r>
          </a:p>
          <a:p>
            <a:pPr marL="452438" indent="-366713" defTabSz="886966">
              <a:spcBef>
                <a:spcPts val="400"/>
              </a:spcBef>
              <a:buSzPct val="100000"/>
              <a:buFontTx/>
              <a:buAutoNum type="arabicPeriod"/>
            </a:pPr>
            <a:r>
              <a:rPr sz="1800" b="1" dirty="0">
                <a:solidFill>
                  <a:srgbClr val="022256"/>
                </a:solidFill>
                <a:latin typeface="Verdana"/>
                <a:ea typeface="Verdana"/>
              </a:rPr>
              <a:t>Organize, implement and control marketing effort</a:t>
            </a:r>
          </a:p>
        </p:txBody>
      </p:sp>
      <p:sp>
        <p:nvSpPr>
          <p:cNvPr id="25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11928475" y="6403975"/>
            <a:ext cx="263525" cy="269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de-DE" smtClean="0"/>
              <a:pPr/>
              <a:t>19</a:t>
            </a:fld>
            <a:endParaRPr/>
          </a:p>
        </p:txBody>
      </p:sp>
      <p:sp>
        <p:nvSpPr>
          <p:cNvPr id="260" name="The STP process Segmentation - Targeting - Positionning"/>
          <p:cNvSpPr txBox="1"/>
          <p:nvPr/>
        </p:nvSpPr>
        <p:spPr>
          <a:xfrm>
            <a:off x="1557923" y="1936450"/>
            <a:ext cx="8624332" cy="383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566927">
              <a:defRPr sz="19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b="0" dirty="0"/>
              <a:t>The STP process</a:t>
            </a:r>
            <a:r>
              <a:rPr lang="de-DE" b="0" dirty="0"/>
              <a:t>:</a:t>
            </a:r>
            <a:r>
              <a:rPr b="0" dirty="0"/>
              <a:t> </a:t>
            </a:r>
            <a:r>
              <a:rPr dirty="0"/>
              <a:t>S</a:t>
            </a:r>
            <a:r>
              <a:rPr b="0" dirty="0"/>
              <a:t>egmentation - </a:t>
            </a:r>
            <a:r>
              <a:rPr dirty="0"/>
              <a:t>T</a:t>
            </a:r>
            <a:r>
              <a:rPr b="0" dirty="0"/>
              <a:t>argeting - </a:t>
            </a:r>
            <a:r>
              <a:rPr dirty="0"/>
              <a:t>P</a:t>
            </a:r>
            <a:r>
              <a:rPr b="0" dirty="0"/>
              <a:t>ositioning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itel 1"/>
          <p:cNvSpPr txBox="1">
            <a:spLocks noGrp="1"/>
          </p:cNvSpPr>
          <p:nvPr>
            <p:ph type="title"/>
          </p:nvPr>
        </p:nvSpPr>
        <p:spPr>
          <a:xfrm>
            <a:off x="1524000" y="312205"/>
            <a:ext cx="9144000" cy="1292425"/>
          </a:xfrm>
          <a:prstGeom prst="rect">
            <a:avLst/>
          </a:prstGeom>
        </p:spPr>
        <p:txBody>
          <a:bodyPr anchor="ctr"/>
          <a:lstStyle>
            <a:lvl1pPr defTabSz="566927">
              <a:defRPr sz="28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/>
              <a:t>What does the equation look like?</a:t>
            </a:r>
          </a:p>
        </p:txBody>
      </p:sp>
      <p:sp>
        <p:nvSpPr>
          <p:cNvPr id="34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3" y="6404294"/>
            <a:ext cx="263978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888888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de-DE" smtClean="0"/>
              <a:pPr/>
              <a:t>20</a:t>
            </a:fld>
            <a:endParaRPr/>
          </a:p>
        </p:txBody>
      </p:sp>
      <p:sp>
        <p:nvSpPr>
          <p:cNvPr id="342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92884" y="1890928"/>
            <a:ext cx="10929770" cy="3744420"/>
          </a:xfrm>
          <a:prstGeom prst="rect">
            <a:avLst/>
          </a:prstGeom>
        </p:spPr>
        <p:txBody>
          <a:bodyPr/>
          <a:lstStyle/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Starting point = YOU</a:t>
            </a:r>
            <a:r>
              <a:rPr lang="de-DE" dirty="0"/>
              <a:t> 		</a:t>
            </a:r>
            <a:r>
              <a:rPr lang="en-US" sz="1600" i="1" dirty="0">
                <a:solidFill>
                  <a:schemeClr val="tx1"/>
                </a:solidFill>
              </a:rPr>
              <a:t>The start of an entrepreneurial project is not the idea, it’s you</a:t>
            </a:r>
            <a:endParaRPr lang="en-US" i="1" dirty="0">
              <a:solidFill>
                <a:schemeClr val="tx1"/>
              </a:solidFill>
            </a:endParaRPr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YOU + trigger = IDEA</a:t>
            </a:r>
            <a:r>
              <a:rPr lang="de-DE" dirty="0"/>
              <a:t> 	</a:t>
            </a:r>
            <a:r>
              <a:rPr lang="en-US" sz="1600" b="1" i="1" dirty="0">
                <a:solidFill>
                  <a:schemeClr val="tx1"/>
                </a:solidFill>
                <a:latin typeface="Verdana"/>
                <a:ea typeface="Verdana"/>
              </a:rPr>
              <a:t>Starting ideas are often very simple and highly personal</a:t>
            </a:r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Idea + Action = OPPORTUNITY</a:t>
            </a:r>
            <a:r>
              <a:rPr lang="de-DE" dirty="0"/>
              <a:t> 	</a:t>
            </a:r>
            <a:r>
              <a:rPr lang="de-DE" sz="1600" b="1" i="1" dirty="0">
                <a:solidFill>
                  <a:schemeClr val="tx1"/>
                </a:solidFill>
                <a:latin typeface="Verdana"/>
                <a:ea typeface="Verdana"/>
              </a:rPr>
              <a:t>Act </a:t>
            </a:r>
            <a:r>
              <a:rPr lang="de-DE" sz="1600" b="1" i="1" dirty="0" err="1">
                <a:solidFill>
                  <a:schemeClr val="tx1"/>
                </a:solidFill>
                <a:latin typeface="Verdana"/>
                <a:ea typeface="Verdana"/>
              </a:rPr>
              <a:t>more</a:t>
            </a:r>
            <a:r>
              <a:rPr lang="de-DE" sz="1600" b="1" i="1" dirty="0">
                <a:solidFill>
                  <a:schemeClr val="tx1"/>
                </a:solidFill>
                <a:latin typeface="Verdana"/>
                <a:ea typeface="Verdana"/>
              </a:rPr>
              <a:t>, </a:t>
            </a:r>
            <a:r>
              <a:rPr lang="de-DE" sz="1600" b="1" i="1" dirty="0" err="1">
                <a:solidFill>
                  <a:schemeClr val="tx1"/>
                </a:solidFill>
                <a:latin typeface="Verdana"/>
                <a:ea typeface="Verdana"/>
              </a:rPr>
              <a:t>analyze</a:t>
            </a:r>
            <a:r>
              <a:rPr lang="de-DE" sz="1600" b="1" i="1" dirty="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r>
              <a:rPr lang="de-DE" sz="1600" b="1" i="1" dirty="0" err="1">
                <a:solidFill>
                  <a:schemeClr val="tx1"/>
                </a:solidFill>
                <a:latin typeface="Verdana"/>
                <a:ea typeface="Verdana"/>
              </a:rPr>
              <a:t>less</a:t>
            </a:r>
            <a:endParaRPr lang="de-DE" sz="1600" b="1" i="1" dirty="0">
              <a:solidFill>
                <a:schemeClr val="tx1"/>
              </a:solidFill>
              <a:latin typeface="Verdana"/>
              <a:ea typeface="Verdana"/>
            </a:endParaRPr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Opportunity + Stakeholders commitment = Viable project</a:t>
            </a:r>
            <a:endParaRPr lang="de-DE" dirty="0"/>
          </a:p>
          <a:p>
            <a:pPr marL="0" indent="0" algn="r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sz="1600" b="1" i="1" dirty="0">
                <a:solidFill>
                  <a:schemeClr val="tx1"/>
                </a:solidFill>
                <a:latin typeface="Verdana"/>
                <a:ea typeface="Verdana"/>
              </a:rPr>
              <a:t>Each new stakeholder brings new ressources and new constraints</a:t>
            </a:r>
          </a:p>
          <a:p>
            <a:pPr marL="0" indent="0" defTabSz="886966">
              <a:spcBef>
                <a:spcPts val="400"/>
              </a:spcBef>
              <a:buSzTx/>
              <a:buNone/>
              <a:defRPr sz="1700" b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/>
          </a:p>
        </p:txBody>
      </p:sp>
      <p:sp>
        <p:nvSpPr>
          <p:cNvPr id="343" name="Each new stakeholder brings new ressources and new constraints"/>
          <p:cNvSpPr txBox="1"/>
          <p:nvPr/>
        </p:nvSpPr>
        <p:spPr>
          <a:xfrm>
            <a:off x="3694148" y="5481462"/>
            <a:ext cx="9239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endParaRPr dirty="0"/>
          </a:p>
        </p:txBody>
      </p:sp>
      <p:sp>
        <p:nvSpPr>
          <p:cNvPr id="344" name="Act more, analyze less"/>
          <p:cNvSpPr txBox="1"/>
          <p:nvPr/>
        </p:nvSpPr>
        <p:spPr>
          <a:xfrm>
            <a:off x="6073083" y="4113077"/>
            <a:ext cx="9239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endParaRPr dirty="0"/>
          </a:p>
        </p:txBody>
      </p:sp>
      <p:sp>
        <p:nvSpPr>
          <p:cNvPr id="345" name="Starting ideas are often very simple and highly personal"/>
          <p:cNvSpPr txBox="1"/>
          <p:nvPr/>
        </p:nvSpPr>
        <p:spPr>
          <a:xfrm>
            <a:off x="4831727" y="3249933"/>
            <a:ext cx="92394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Rechthoek 6"/>
          <p:cNvSpPr/>
          <p:nvPr/>
        </p:nvSpPr>
        <p:spPr>
          <a:xfrm>
            <a:off x="1343471" y="-1"/>
            <a:ext cx="9505058" cy="1916834"/>
          </a:xfrm>
          <a:prstGeom prst="rect">
            <a:avLst/>
          </a:prstGeom>
          <a:solidFill>
            <a:srgbClr val="0222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buClrTx/>
              <a:defRPr sz="1200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>
              <a:solidFill>
                <a:srgbClr val="022765"/>
              </a:solidFill>
            </a:endParaRPr>
          </a:p>
        </p:txBody>
      </p:sp>
      <p:sp>
        <p:nvSpPr>
          <p:cNvPr id="373" name="Rechthoek 6"/>
          <p:cNvSpPr/>
          <p:nvPr/>
        </p:nvSpPr>
        <p:spPr>
          <a:xfrm>
            <a:off x="8400256" y="6237311"/>
            <a:ext cx="1512172" cy="620692"/>
          </a:xfrm>
          <a:prstGeom prst="rect">
            <a:avLst/>
          </a:prstGeom>
          <a:solidFill>
            <a:srgbClr val="0222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hangingPunct="0">
              <a:buClrTx/>
              <a:defRPr sz="1200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>
              <a:solidFill>
                <a:srgbClr val="022765"/>
              </a:solidFill>
            </a:endParaRPr>
          </a:p>
        </p:txBody>
      </p:sp>
      <p:pic>
        <p:nvPicPr>
          <p:cNvPr id="374" name="Afbeelding 8" descr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038" y="6309320"/>
            <a:ext cx="1101767" cy="366529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itel 1"/>
          <p:cNvSpPr txBox="1">
            <a:spLocks noGrp="1"/>
          </p:cNvSpPr>
          <p:nvPr>
            <p:ph type="title"/>
          </p:nvPr>
        </p:nvSpPr>
        <p:spPr>
          <a:xfrm>
            <a:off x="1524000" y="-61415"/>
            <a:ext cx="9144001" cy="1292426"/>
          </a:xfrm>
          <a:prstGeom prst="rect">
            <a:avLst/>
          </a:prstGeom>
        </p:spPr>
        <p:txBody>
          <a:bodyPr/>
          <a:lstStyle>
            <a:lvl1pPr defTabSz="566927">
              <a:defRPr sz="28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causation vs effectaution</a:t>
            </a:r>
          </a:p>
        </p:txBody>
      </p:sp>
      <p:sp>
        <p:nvSpPr>
          <p:cNvPr id="376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961379" y="6400416"/>
            <a:ext cx="249423" cy="27699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hangingPunct="0">
              <a:buClrTx/>
            </a:pPr>
            <a:fld id="{86CB4B4D-7CA3-9044-876B-883B54F8677D}" type="slidenum">
              <a:rPr>
                <a:latin typeface="Calibri"/>
                <a:cs typeface="Calibri"/>
                <a:sym typeface="Calibri"/>
              </a:rPr>
              <a:pPr hangingPunct="0">
                <a:buClrTx/>
              </a:pPr>
              <a:t>21</a:t>
            </a:fld>
            <a:endParaRPr>
              <a:latin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EC3768D-8AD9-4427-A70C-99730AB86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569" y="1578406"/>
            <a:ext cx="9022862" cy="52795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99AB4-1447-43CC-9652-6D6CF62B5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de-DE" dirty="0"/>
              <a:t>Effectuation Tools for Leaders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C59131-82B9-46A4-91CE-9BCD8004E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533" y="1687562"/>
            <a:ext cx="10972800" cy="4723996"/>
          </a:xfrm>
        </p:spPr>
        <p:txBody>
          <a:bodyPr>
            <a:normAutofit fontScale="92500" lnSpcReduction="10000"/>
          </a:bodyPr>
          <a:lstStyle/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1: Trigger Impulse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2: Affective Accounting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3: My / our individual resources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4: My / our social resources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5: Take advantage of mistakes and surprises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6: Affordable Loss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7: Partner Interaction Plan </a:t>
            </a:r>
          </a:p>
          <a:p>
            <a:pPr marL="25400" indent="0">
              <a:lnSpc>
                <a:spcPct val="150000"/>
              </a:lnSpc>
              <a:buNone/>
            </a:pP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Tool 8: Partnerships and alliances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706DC4-6B80-4453-9101-0407565F57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277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1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4E805E-E9C5-4556-814C-C096ED3BEA4F}" type="slidenum">
              <a:rPr lang="es-ES" smtClean="0"/>
              <a:pPr/>
              <a:t>22</a:t>
            </a:fld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5939E5C-D543-4FFC-B886-30BC0293B508}"/>
              </a:ext>
            </a:extLst>
          </p:cNvPr>
          <p:cNvSpPr/>
          <p:nvPr/>
        </p:nvSpPr>
        <p:spPr>
          <a:xfrm>
            <a:off x="0" y="6805275"/>
            <a:ext cx="12204000" cy="5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3182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LE Effectuation.potx" id="{B77B6153-CA78-4E25-BC56-C51500EBFE1A}" vid="{29678093-7988-4D71-8969-51575FF5B868}"/>
    </a:ext>
  </a:extLst>
</a:theme>
</file>

<file path=ppt/theme/theme4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LE Effectuation.potx" id="{B77B6153-CA78-4E25-BC56-C51500EBFE1A}" vid="{29678093-7988-4D71-8969-51575FF5B868}"/>
    </a:ext>
  </a:extLst>
</a:theme>
</file>

<file path=ppt/theme/theme5.xml><?xml version="1.0" encoding="utf-8"?>
<a:theme xmlns:a="http://schemas.openxmlformats.org/drawingml/2006/main" name="2_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22CD1CB163942A675039D2939055D" ma:contentTypeVersion="12" ma:contentTypeDescription="Create a new document." ma:contentTypeScope="" ma:versionID="9114caf12f5dad08eb0745551a36e952">
  <xsd:schema xmlns:xsd="http://www.w3.org/2001/XMLSchema" xmlns:xs="http://www.w3.org/2001/XMLSchema" xmlns:p="http://schemas.microsoft.com/office/2006/metadata/properties" xmlns:ns2="9596ee11-42e2-4ad8-a37c-3278cc72e5ff" xmlns:ns3="ae955e9e-0fa8-43fb-a3b0-35392848a46a" targetNamespace="http://schemas.microsoft.com/office/2006/metadata/properties" ma:root="true" ma:fieldsID="daf8501d2a766544967fe2c210fb0cca" ns2:_="" ns3:_="">
    <xsd:import namespace="9596ee11-42e2-4ad8-a37c-3278cc72e5ff"/>
    <xsd:import namespace="ae955e9e-0fa8-43fb-a3b0-35392848a4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6ee11-42e2-4ad8-a37c-3278cc72e5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55e9e-0fa8-43fb-a3b0-35392848a46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03447E-5F73-432C-AA76-C0BAC4EBD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96ee11-42e2-4ad8-a37c-3278cc72e5ff"/>
    <ds:schemaRef ds:uri="ae955e9e-0fa8-43fb-a3b0-35392848a4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32B6EE-360C-45A0-8FEA-91E089E8F4DA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9596ee11-42e2-4ad8-a37c-3278cc72e5ff"/>
    <ds:schemaRef ds:uri="http://schemas.openxmlformats.org/package/2006/metadata/core-properties"/>
    <ds:schemaRef ds:uri="ae955e9e-0fa8-43fb-a3b0-35392848a46a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535381E-7CED-4E39-9CF3-37C91C7DCA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1128</Words>
  <Application>Microsoft Office PowerPoint</Application>
  <PresentationFormat>Breitbild</PresentationFormat>
  <Paragraphs>206</Paragraphs>
  <Slides>22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22</vt:i4>
      </vt:variant>
    </vt:vector>
  </HeadingPairs>
  <TitlesOfParts>
    <vt:vector size="38" baseType="lpstr">
      <vt:lpstr>Segoe UI Web (West European)</vt:lpstr>
      <vt:lpstr>Helvetica Neue</vt:lpstr>
      <vt:lpstr>Helvetica Neue Medium</vt:lpstr>
      <vt:lpstr>Wingdings</vt:lpstr>
      <vt:lpstr>Verdana</vt:lpstr>
      <vt:lpstr>Frutiger 45 Light</vt:lpstr>
      <vt:lpstr>Helvetica Neue Light</vt:lpstr>
      <vt:lpstr>OpenSans</vt:lpstr>
      <vt:lpstr>Montserrat</vt:lpstr>
      <vt:lpstr>Arial</vt:lpstr>
      <vt:lpstr>Calibri</vt:lpstr>
      <vt:lpstr>Kantoorthema</vt:lpstr>
      <vt:lpstr>1_Kantoorthema</vt:lpstr>
      <vt:lpstr>1_Office</vt:lpstr>
      <vt:lpstr>2_Office</vt:lpstr>
      <vt:lpstr>2_Kantoorthema</vt:lpstr>
      <vt:lpstr>EFFECTUATION</vt:lpstr>
      <vt:lpstr>PowerPoint-Präsentation</vt:lpstr>
      <vt:lpstr>PowerPoint-Präsentation</vt:lpstr>
      <vt:lpstr>Effectuation</vt:lpstr>
      <vt:lpstr>1. Means-Orientation</vt:lpstr>
      <vt:lpstr>Biontec Pfeiser</vt:lpstr>
      <vt:lpstr>Ice Hotel</vt:lpstr>
      <vt:lpstr>PowerPoint-Präsentation</vt:lpstr>
      <vt:lpstr>PowerPoint-Präsentation</vt:lpstr>
      <vt:lpstr>PowerPoint-Präsentation</vt:lpstr>
      <vt:lpstr>3. Affordable Loss </vt:lpstr>
      <vt:lpstr>3. Affordable Loss instead of ROI</vt:lpstr>
      <vt:lpstr>4. Partnerships &amp; Alliances</vt:lpstr>
      <vt:lpstr>5. Focus on activities you can control</vt:lpstr>
      <vt:lpstr>Effectuation Principles</vt:lpstr>
      <vt:lpstr>Effectuation</vt:lpstr>
      <vt:lpstr>Effectuation hands on guide</vt:lpstr>
      <vt:lpstr>How entrepreneurs build ventures: causal logic</vt:lpstr>
      <vt:lpstr>Causation: bringing a product to market</vt:lpstr>
      <vt:lpstr>What does the equation look like?</vt:lpstr>
      <vt:lpstr>causation vs effectaution</vt:lpstr>
      <vt:lpstr>Effectuation Tools for Leaders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Michaela Kast</dc:creator>
  <cp:lastModifiedBy>Ricardo Wiedenbrüg</cp:lastModifiedBy>
  <cp:revision>2</cp:revision>
  <dcterms:created xsi:type="dcterms:W3CDTF">2020-09-22T12:11:31Z</dcterms:created>
  <dcterms:modified xsi:type="dcterms:W3CDTF">2024-06-30T16:48:08Z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0x01010030622CD1CB163942A675039D2939055D</vt:lpwstr>
  </property>
</Properties>
</file>